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3.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5.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0.xml" ContentType="application/vnd.ms-office.chartstyle+xml"/>
  <Override PartName="/ppt/charts/colors10.xml" ContentType="application/vnd.ms-office.chartcolorstyle+xml"/>
  <Override PartName="/ppt/charts/style11.xml" ContentType="application/vnd.ms-office.chartstyle+xml"/>
  <Override PartName="/ppt/charts/colors11.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96" r:id="rId3"/>
    <p:sldMasterId id="2147483747" r:id="rId4"/>
    <p:sldMasterId id="2147483761" r:id="rId5"/>
    <p:sldMasterId id="2147483772" r:id="rId6"/>
    <p:sldMasterId id="2147483963" r:id="rId7"/>
    <p:sldMasterId id="2147483998" r:id="rId8"/>
    <p:sldMasterId id="2147484046" r:id="rId9"/>
    <p:sldMasterId id="2147484090" r:id="rId10"/>
    <p:sldMasterId id="2147484102" r:id="rId11"/>
    <p:sldMasterId id="2147484114" r:id="rId12"/>
    <p:sldMasterId id="2147484192" r:id="rId13"/>
    <p:sldMasterId id="2147484204" r:id="rId14"/>
    <p:sldMasterId id="2147484257" r:id="rId15"/>
    <p:sldMasterId id="2147484297" r:id="rId16"/>
    <p:sldMasterId id="2147484304" r:id="rId17"/>
    <p:sldMasterId id="2147484327" r:id="rId18"/>
  </p:sldMasterIdLst>
  <p:notesMasterIdLst>
    <p:notesMasterId r:id="rId76"/>
  </p:notesMasterIdLst>
  <p:sldIdLst>
    <p:sldId id="346" r:id="rId19"/>
    <p:sldId id="1096" r:id="rId20"/>
    <p:sldId id="1098" r:id="rId21"/>
    <p:sldId id="1099" r:id="rId22"/>
    <p:sldId id="1103" r:id="rId23"/>
    <p:sldId id="1100" r:id="rId24"/>
    <p:sldId id="1101" r:id="rId25"/>
    <p:sldId id="1102" r:id="rId26"/>
    <p:sldId id="1152" r:id="rId27"/>
    <p:sldId id="1153" r:id="rId28"/>
    <p:sldId id="1104" r:id="rId29"/>
    <p:sldId id="1105" r:id="rId30"/>
    <p:sldId id="1106" r:id="rId31"/>
    <p:sldId id="1141" r:id="rId32"/>
    <p:sldId id="1142" r:id="rId33"/>
    <p:sldId id="1163" r:id="rId34"/>
    <p:sldId id="1166" r:id="rId35"/>
    <p:sldId id="1168" r:id="rId36"/>
    <p:sldId id="1169" r:id="rId37"/>
    <p:sldId id="1167" r:id="rId38"/>
    <p:sldId id="1097" r:id="rId39"/>
    <p:sldId id="1107" r:id="rId40"/>
    <p:sldId id="1108" r:id="rId41"/>
    <p:sldId id="759" r:id="rId42"/>
    <p:sldId id="637" r:id="rId43"/>
    <p:sldId id="638" r:id="rId44"/>
    <p:sldId id="760" r:id="rId45"/>
    <p:sldId id="1029" r:id="rId46"/>
    <p:sldId id="761" r:id="rId47"/>
    <p:sldId id="798" r:id="rId48"/>
    <p:sldId id="643" r:id="rId49"/>
    <p:sldId id="645" r:id="rId50"/>
    <p:sldId id="647" r:id="rId51"/>
    <p:sldId id="646" r:id="rId52"/>
    <p:sldId id="968" r:id="rId53"/>
    <p:sldId id="762" r:id="rId54"/>
    <p:sldId id="653" r:id="rId55"/>
    <p:sldId id="655" r:id="rId56"/>
    <p:sldId id="1040" r:id="rId57"/>
    <p:sldId id="1158" r:id="rId58"/>
    <p:sldId id="1159" r:id="rId59"/>
    <p:sldId id="1160" r:id="rId60"/>
    <p:sldId id="1161" r:id="rId61"/>
    <p:sldId id="764" r:id="rId62"/>
    <p:sldId id="491" r:id="rId63"/>
    <p:sldId id="801" r:id="rId64"/>
    <p:sldId id="662" r:id="rId65"/>
    <p:sldId id="765" r:id="rId66"/>
    <p:sldId id="661" r:id="rId67"/>
    <p:sldId id="766" r:id="rId68"/>
    <p:sldId id="973" r:id="rId69"/>
    <p:sldId id="1032" r:id="rId70"/>
    <p:sldId id="1033" r:id="rId71"/>
    <p:sldId id="468" r:id="rId72"/>
    <p:sldId id="495" r:id="rId73"/>
    <p:sldId id="845" r:id="rId74"/>
    <p:sldId id="420" r:id="rId75"/>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702" userDrawn="1">
          <p15:clr>
            <a:srgbClr val="A4A3A4"/>
          </p15:clr>
        </p15:guide>
        <p15:guide id="2" orient="horz" pos="2163">
          <p15:clr>
            <a:srgbClr val="A4A3A4"/>
          </p15:clr>
        </p15:guide>
        <p15:guide id="3" orient="horz" pos="28" userDrawn="1">
          <p15:clr>
            <a:srgbClr val="A4A3A4"/>
          </p15:clr>
        </p15:guide>
        <p15:guide id="4" orient="horz" pos="1824">
          <p15:clr>
            <a:srgbClr val="A4A3A4"/>
          </p15:clr>
        </p15:guide>
        <p15:guide id="6" pos="5455">
          <p15:clr>
            <a:srgbClr val="A4A3A4"/>
          </p15:clr>
        </p15:guide>
        <p15:guide id="7" pos="5463">
          <p15:clr>
            <a:srgbClr val="A4A3A4"/>
          </p15:clr>
        </p15:guide>
        <p15:guide id="9" pos="5183">
          <p15:clr>
            <a:srgbClr val="A4A3A4"/>
          </p15:clr>
        </p15:guide>
        <p15:guide id="10" pos="3039">
          <p15:clr>
            <a:srgbClr val="A4A3A4"/>
          </p15:clr>
        </p15:guide>
        <p15:guide id="11" pos="1066" userDrawn="1">
          <p15:clr>
            <a:srgbClr val="A4A3A4"/>
          </p15:clr>
        </p15:guide>
        <p15:guide id="12" orient="horz" pos="2777">
          <p15:clr>
            <a:srgbClr val="A4A3A4"/>
          </p15:clr>
        </p15:guide>
        <p15:guide id="13" orient="horz" pos="1622">
          <p15:clr>
            <a:srgbClr val="A4A3A4"/>
          </p15:clr>
        </p15:guide>
        <p15:guide id="14" orient="horz" pos="21">
          <p15:clr>
            <a:srgbClr val="A4A3A4"/>
          </p15:clr>
        </p15:guide>
        <p15:guide id="15" orient="horz" pos="1368">
          <p15:clr>
            <a:srgbClr val="A4A3A4"/>
          </p15:clr>
        </p15:guide>
      </p15:sldGuideLst>
    </p:ext>
    <p:ext uri="{2D200454-40CA-4A62-9FC3-DE9A4176ACB9}">
      <p15:notesGuideLst xmlns=""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4" clrIdx="0">
    <p:extLst/>
  </p:cmAuthor>
  <p:cmAuthor id="2" name="Microsoft account" initials="Ma [2]" lastIdx="0" clrIdx="1">
    <p:extLst/>
  </p:cmAuthor>
  <p:cmAuthor id="3" name="Microsoft account" initials="Ma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76B6"/>
    <a:srgbClr val="EAEBED"/>
    <a:srgbClr val="FBFBFB"/>
    <a:srgbClr val="00B050"/>
    <a:srgbClr val="165183"/>
    <a:srgbClr val="0078A3"/>
    <a:srgbClr val="0078A5"/>
    <a:srgbClr val="0078A7"/>
    <a:srgbClr val="156444"/>
    <a:srgbClr val="0078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86" autoAdjust="0"/>
    <p:restoredTop sz="83780" autoAdjust="0"/>
  </p:normalViewPr>
  <p:slideViewPr>
    <p:cSldViewPr snapToGrid="0" snapToObjects="1">
      <p:cViewPr varScale="1">
        <p:scale>
          <a:sx n="85" d="100"/>
          <a:sy n="85" d="100"/>
        </p:scale>
        <p:origin x="-1112" y="-104"/>
      </p:cViewPr>
      <p:guideLst>
        <p:guide orient="horz" pos="3702"/>
        <p:guide orient="horz" pos="2163"/>
        <p:guide orient="horz" pos="28"/>
        <p:guide orient="horz" pos="1824"/>
        <p:guide orient="horz" pos="2777"/>
        <p:guide orient="horz" pos="1622"/>
        <p:guide orient="horz" pos="21"/>
        <p:guide orient="horz" pos="1368"/>
        <p:guide pos="5455"/>
        <p:guide pos="5463"/>
        <p:guide pos="5183"/>
        <p:guide pos="3039"/>
        <p:guide pos="1066"/>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49" d="100"/>
          <a:sy n="49" d="100"/>
        </p:scale>
        <p:origin x="2733" y="33"/>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 Target="slides/slide1.xml"/><Relationship Id="rId63" Type="http://schemas.openxmlformats.org/officeDocument/2006/relationships/slide" Target="slides/slide45.xml"/><Relationship Id="rId64" Type="http://schemas.openxmlformats.org/officeDocument/2006/relationships/slide" Target="slides/slide46.xml"/><Relationship Id="rId65" Type="http://schemas.openxmlformats.org/officeDocument/2006/relationships/slide" Target="slides/slide47.xml"/><Relationship Id="rId66" Type="http://schemas.openxmlformats.org/officeDocument/2006/relationships/slide" Target="slides/slide48.xml"/><Relationship Id="rId67" Type="http://schemas.openxmlformats.org/officeDocument/2006/relationships/slide" Target="slides/slide49.xml"/><Relationship Id="rId68" Type="http://schemas.openxmlformats.org/officeDocument/2006/relationships/slide" Target="slides/slide50.xml"/><Relationship Id="rId69" Type="http://schemas.openxmlformats.org/officeDocument/2006/relationships/slide" Target="slides/slide51.xml"/><Relationship Id="rId50" Type="http://schemas.openxmlformats.org/officeDocument/2006/relationships/slide" Target="slides/slide32.xml"/><Relationship Id="rId51" Type="http://schemas.openxmlformats.org/officeDocument/2006/relationships/slide" Target="slides/slide33.xml"/><Relationship Id="rId52" Type="http://schemas.openxmlformats.org/officeDocument/2006/relationships/slide" Target="slides/slide34.xml"/><Relationship Id="rId53" Type="http://schemas.openxmlformats.org/officeDocument/2006/relationships/slide" Target="slides/slide35.xml"/><Relationship Id="rId54" Type="http://schemas.openxmlformats.org/officeDocument/2006/relationships/slide" Target="slides/slide36.xml"/><Relationship Id="rId55" Type="http://schemas.openxmlformats.org/officeDocument/2006/relationships/slide" Target="slides/slide37.xml"/><Relationship Id="rId56" Type="http://schemas.openxmlformats.org/officeDocument/2006/relationships/slide" Target="slides/slide38.xml"/><Relationship Id="rId57" Type="http://schemas.openxmlformats.org/officeDocument/2006/relationships/slide" Target="slides/slide39.xml"/><Relationship Id="rId58" Type="http://schemas.openxmlformats.org/officeDocument/2006/relationships/slide" Target="slides/slide40.xml"/><Relationship Id="rId59" Type="http://schemas.openxmlformats.org/officeDocument/2006/relationships/slide" Target="slides/slide4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slide" Target="slides/slide27.xml"/><Relationship Id="rId46" Type="http://schemas.openxmlformats.org/officeDocument/2006/relationships/slide" Target="slides/slide28.xml"/><Relationship Id="rId47" Type="http://schemas.openxmlformats.org/officeDocument/2006/relationships/slide" Target="slides/slide29.xml"/><Relationship Id="rId48" Type="http://schemas.openxmlformats.org/officeDocument/2006/relationships/slide" Target="slides/slide30.xml"/><Relationship Id="rId49" Type="http://schemas.openxmlformats.org/officeDocument/2006/relationships/slide" Target="slides/slide3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52.xml"/><Relationship Id="rId71" Type="http://schemas.openxmlformats.org/officeDocument/2006/relationships/slide" Target="slides/slide53.xml"/><Relationship Id="rId72" Type="http://schemas.openxmlformats.org/officeDocument/2006/relationships/slide" Target="slides/slide54.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73" Type="http://schemas.openxmlformats.org/officeDocument/2006/relationships/slide" Target="slides/slide55.xml"/><Relationship Id="rId74" Type="http://schemas.openxmlformats.org/officeDocument/2006/relationships/slide" Target="slides/slide56.xml"/><Relationship Id="rId75" Type="http://schemas.openxmlformats.org/officeDocument/2006/relationships/slide" Target="slides/slide57.xml"/><Relationship Id="rId76" Type="http://schemas.openxmlformats.org/officeDocument/2006/relationships/notesMaster" Target="notesMasters/notesMaster1.xml"/><Relationship Id="rId77" Type="http://schemas.openxmlformats.org/officeDocument/2006/relationships/printerSettings" Target="printerSettings/printerSettings1.bin"/><Relationship Id="rId78" Type="http://schemas.openxmlformats.org/officeDocument/2006/relationships/commentAuthors" Target="commentAuthors.xml"/><Relationship Id="rId79" Type="http://schemas.openxmlformats.org/officeDocument/2006/relationships/presProps" Target="presProps.xml"/><Relationship Id="rId60" Type="http://schemas.openxmlformats.org/officeDocument/2006/relationships/slide" Target="slides/slide42.xml"/><Relationship Id="rId61" Type="http://schemas.openxmlformats.org/officeDocument/2006/relationships/slide" Target="slides/slide43.xml"/><Relationship Id="rId62" Type="http://schemas.openxmlformats.org/officeDocument/2006/relationships/slide" Target="slides/slide4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charts/_rels/chart1.xml.rels><?xml version="1.0" encoding="UTF-8" standalone="yes"?>
<Relationships xmlns="http://schemas.openxmlformats.org/package/2006/relationships"><Relationship Id="rId1" Type="http://schemas.openxmlformats.org/officeDocument/2006/relationships/oleObject" Target="file:///E:\Documents\_NeoInsight\Montecarlo\Gord's%20files%20on%20N\TPI%20Variability%20by%20User%20Analysis.xlsm" TargetMode="External"/><Relationship Id="rId2" Type="http://schemas.microsoft.com/office/2011/relationships/chartStyle" Target="style10.xml"/><Relationship Id="rId3" Type="http://schemas.microsoft.com/office/2011/relationships/chartColorStyle" Target="colors10.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1.xml"/><Relationship Id="rId3" Type="http://schemas.microsoft.com/office/2011/relationships/chartColorStyle" Target="colors1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1400" b="0" i="0" u="none" strike="noStrike" baseline="0">
                <a:effectLst/>
              </a:rPr>
              <a:t>TPI score estimate changes as participants are added</a:t>
            </a:r>
            <a:br>
              <a:rPr lang="en-CA" sz="1400" b="0" i="0" u="none" strike="noStrike" baseline="0">
                <a:effectLst/>
              </a:rPr>
            </a:br>
            <a:r>
              <a:rPr lang="en-CA" sz="1400" b="0" i="0" u="none" strike="noStrike" baseline="0">
                <a:effectLst/>
              </a:rPr>
              <a:t>(real data, 180 task attempts)</a:t>
            </a:r>
            <a:endParaRPr lang="en-US"/>
          </a:p>
        </c:rich>
      </c:tx>
      <c:layout/>
      <c:overlay val="0"/>
      <c:spPr>
        <a:noFill/>
        <a:ln>
          <a:noFill/>
        </a:ln>
        <a:effectLst/>
      </c:spPr>
    </c:title>
    <c:autoTitleDeleted val="0"/>
    <c:plotArea>
      <c:layout/>
      <c:lineChart>
        <c:grouping val="standard"/>
        <c:varyColors val="0"/>
        <c:ser>
          <c:idx val="1"/>
          <c:order val="0"/>
          <c:tx>
            <c:strRef>
              <c:f>Sheet1!$HJ$377</c:f>
              <c:strCache>
                <c:ptCount val="1"/>
                <c:pt idx="0">
                  <c:v>a1</c:v>
                </c:pt>
              </c:strCache>
            </c:strRef>
          </c:tx>
          <c:spPr>
            <a:ln w="28575" cap="rnd">
              <a:solidFill>
                <a:schemeClr val="accent2"/>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Sheet1!$HK$377:$ID$377</c:f>
              <c:numCache>
                <c:formatCode>General</c:formatCode>
                <c:ptCount val="20"/>
                <c:pt idx="0">
                  <c:v>-34.5</c:v>
                </c:pt>
                <c:pt idx="1">
                  <c:v>-9.833333333333328</c:v>
                </c:pt>
                <c:pt idx="2">
                  <c:v>-10.91666666666667</c:v>
                </c:pt>
                <c:pt idx="3">
                  <c:v>-5.549999999999997</c:v>
                </c:pt>
                <c:pt idx="4">
                  <c:v>9.133333333333322</c:v>
                </c:pt>
                <c:pt idx="5">
                  <c:v>-3.476190476190467</c:v>
                </c:pt>
                <c:pt idx="6">
                  <c:v>-1.357142857142861</c:v>
                </c:pt>
                <c:pt idx="7">
                  <c:v>-2.388888888888884</c:v>
                </c:pt>
                <c:pt idx="8">
                  <c:v>0.98888888888888</c:v>
                </c:pt>
                <c:pt idx="9">
                  <c:v>-2.099999999999994</c:v>
                </c:pt>
                <c:pt idx="10">
                  <c:v>-1.75</c:v>
                </c:pt>
                <c:pt idx="11">
                  <c:v>2.288461538461533</c:v>
                </c:pt>
                <c:pt idx="12">
                  <c:v>10.1043956043956</c:v>
                </c:pt>
                <c:pt idx="13">
                  <c:v>-2.576190476190476</c:v>
                </c:pt>
                <c:pt idx="14">
                  <c:v>-3.816666666666661</c:v>
                </c:pt>
                <c:pt idx="15">
                  <c:v>-2.25</c:v>
                </c:pt>
                <c:pt idx="16">
                  <c:v>-1.277777777777771</c:v>
                </c:pt>
                <c:pt idx="17">
                  <c:v>-1.143274853801174</c:v>
                </c:pt>
                <c:pt idx="18">
                  <c:v>-0.178947368421049</c:v>
                </c:pt>
                <c:pt idx="19">
                  <c:v>0.0</c:v>
                </c:pt>
              </c:numCache>
            </c:numRef>
          </c:val>
          <c:smooth val="0"/>
          <c:extLst xmlns:c16r2="http://schemas.microsoft.com/office/drawing/2015/06/chart">
            <c:ext xmlns:c16="http://schemas.microsoft.com/office/drawing/2014/chart" uri="{C3380CC4-5D6E-409C-BE32-E72D297353CC}">
              <c16:uniqueId val="{00000000-A99E-4CB4-8E31-E924BE643A13}"/>
            </c:ext>
          </c:extLst>
        </c:ser>
        <c:ser>
          <c:idx val="2"/>
          <c:order val="1"/>
          <c:tx>
            <c:strRef>
              <c:f>Sheet1!$HJ$378</c:f>
              <c:strCache>
                <c:ptCount val="1"/>
                <c:pt idx="0">
                  <c:v>a2</c:v>
                </c:pt>
              </c:strCache>
            </c:strRef>
          </c:tx>
          <c:spPr>
            <a:ln w="28575" cap="rnd">
              <a:solidFill>
                <a:schemeClr val="accent3"/>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Sheet1!$HK$378:$ID$378</c:f>
              <c:numCache>
                <c:formatCode>General</c:formatCode>
                <c:ptCount val="20"/>
                <c:pt idx="0">
                  <c:v>-41.5</c:v>
                </c:pt>
                <c:pt idx="1">
                  <c:v>3.5</c:v>
                </c:pt>
                <c:pt idx="2">
                  <c:v>-3.25</c:v>
                </c:pt>
                <c:pt idx="3">
                  <c:v>6.650000000000006</c:v>
                </c:pt>
                <c:pt idx="4">
                  <c:v>7.433333333333326</c:v>
                </c:pt>
                <c:pt idx="5">
                  <c:v>-3.833333333333328</c:v>
                </c:pt>
                <c:pt idx="6">
                  <c:v>3.375</c:v>
                </c:pt>
                <c:pt idx="7">
                  <c:v>20.40277777777775</c:v>
                </c:pt>
                <c:pt idx="8">
                  <c:v>-0.877777777777766</c:v>
                </c:pt>
                <c:pt idx="9">
                  <c:v>6.372727272727275</c:v>
                </c:pt>
                <c:pt idx="10">
                  <c:v>1.393939393939376</c:v>
                </c:pt>
                <c:pt idx="11">
                  <c:v>-3.589743589743591</c:v>
                </c:pt>
                <c:pt idx="12">
                  <c:v>-2.934065934065925</c:v>
                </c:pt>
                <c:pt idx="13">
                  <c:v>-2.209523809523802</c:v>
                </c:pt>
                <c:pt idx="14">
                  <c:v>8.066666666666668</c:v>
                </c:pt>
                <c:pt idx="15">
                  <c:v>-4.352941176470578</c:v>
                </c:pt>
                <c:pt idx="16">
                  <c:v>-0.369281045751649</c:v>
                </c:pt>
                <c:pt idx="17">
                  <c:v>-1.961988304093552</c:v>
                </c:pt>
                <c:pt idx="18">
                  <c:v>-1.865789473684231</c:v>
                </c:pt>
                <c:pt idx="19">
                  <c:v>-0.402380952380952</c:v>
                </c:pt>
              </c:numCache>
            </c:numRef>
          </c:val>
          <c:smooth val="0"/>
          <c:extLst xmlns:c16r2="http://schemas.microsoft.com/office/drawing/2015/06/chart">
            <c:ext xmlns:c16="http://schemas.microsoft.com/office/drawing/2014/chart" uri="{C3380CC4-5D6E-409C-BE32-E72D297353CC}">
              <c16:uniqueId val="{00000001-A99E-4CB4-8E31-E924BE643A13}"/>
            </c:ext>
          </c:extLst>
        </c:ser>
        <c:ser>
          <c:idx val="0"/>
          <c:order val="2"/>
          <c:tx>
            <c:strRef>
              <c:f>Sheet1!$HJ$379</c:f>
              <c:strCache>
                <c:ptCount val="1"/>
                <c:pt idx="0">
                  <c:v>a3</c:v>
                </c:pt>
              </c:strCache>
            </c:strRef>
          </c:tx>
          <c:spPr>
            <a:ln w="28575" cap="rnd">
              <a:solidFill>
                <a:schemeClr val="accent1"/>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Sheet1!$HK$379:$ID$379</c:f>
              <c:numCache>
                <c:formatCode>General</c:formatCode>
                <c:ptCount val="20"/>
                <c:pt idx="0">
                  <c:v>2.5</c:v>
                </c:pt>
                <c:pt idx="1">
                  <c:v>45.16666666666663</c:v>
                </c:pt>
                <c:pt idx="2">
                  <c:v>16.33333333333333</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02-A99E-4CB4-8E31-E924BE643A13}"/>
            </c:ext>
          </c:extLst>
        </c:ser>
        <c:ser>
          <c:idx val="3"/>
          <c:order val="3"/>
          <c:tx>
            <c:strRef>
              <c:f>Sheet1!$HJ$380</c:f>
              <c:strCache>
                <c:ptCount val="1"/>
                <c:pt idx="0">
                  <c:v>a4</c:v>
                </c:pt>
              </c:strCache>
            </c:strRef>
          </c:tx>
          <c:spPr>
            <a:ln w="28575" cap="rnd">
              <a:solidFill>
                <a:schemeClr val="accent4"/>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Sheet1!$HK$380:$ID$380</c:f>
              <c:numCache>
                <c:formatCode>General</c:formatCode>
                <c:ptCount val="20"/>
                <c:pt idx="0">
                  <c:v>96.5</c:v>
                </c:pt>
                <c:pt idx="1">
                  <c:v>-29.83333333333331</c:v>
                </c:pt>
                <c:pt idx="2">
                  <c:v>-20.41666666666667</c:v>
                </c:pt>
                <c:pt idx="3">
                  <c:v>-4.25</c:v>
                </c:pt>
                <c:pt idx="4">
                  <c:v>-5.16666666666667</c:v>
                </c:pt>
                <c:pt idx="5">
                  <c:v>-9.261904761904756</c:v>
                </c:pt>
                <c:pt idx="6">
                  <c:v>9.428571428571423</c:v>
                </c:pt>
                <c:pt idx="7">
                  <c:v>1.111111111111114</c:v>
                </c:pt>
                <c:pt idx="8">
                  <c:v>-2.611111111111115</c:v>
                </c:pt>
                <c:pt idx="9">
                  <c:v>2.5</c:v>
                </c:pt>
                <c:pt idx="10">
                  <c:v>-1.916666666666671</c:v>
                </c:pt>
                <c:pt idx="11">
                  <c:v>-0.467948717948715</c:v>
                </c:pt>
                <c:pt idx="12">
                  <c:v>8.027472527472522</c:v>
                </c:pt>
                <c:pt idx="13">
                  <c:v>-3.242857142857133</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03-A99E-4CB4-8E31-E924BE643A13}"/>
            </c:ext>
          </c:extLst>
        </c:ser>
        <c:ser>
          <c:idx val="4"/>
          <c:order val="4"/>
          <c:tx>
            <c:strRef>
              <c:f>Sheet1!$HJ$381</c:f>
              <c:strCache>
                <c:ptCount val="1"/>
                <c:pt idx="0">
                  <c:v>a5</c:v>
                </c:pt>
              </c:strCache>
            </c:strRef>
          </c:tx>
          <c:spPr>
            <a:ln w="28575" cap="rnd">
              <a:solidFill>
                <a:schemeClr val="accent5"/>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Sheet1!$HK$381:$ID$381</c:f>
              <c:numCache>
                <c:formatCode>General</c:formatCode>
                <c:ptCount val="20"/>
                <c:pt idx="0">
                  <c:v>-78.0</c:v>
                </c:pt>
                <c:pt idx="1">
                  <c:v>-25.33333333333333</c:v>
                </c:pt>
                <c:pt idx="2">
                  <c:v>3.583333333333343</c:v>
                </c:pt>
                <c:pt idx="3">
                  <c:v>-16.05000000000001</c:v>
                </c:pt>
                <c:pt idx="4">
                  <c:v>-4.033333333333333</c:v>
                </c:pt>
                <c:pt idx="5">
                  <c:v>-11.16666666666666</c:v>
                </c:pt>
                <c:pt idx="6">
                  <c:v>4.75</c:v>
                </c:pt>
                <c:pt idx="7">
                  <c:v>-3.083333333333343</c:v>
                </c:pt>
                <c:pt idx="8">
                  <c:v>-7.466666666666654</c:v>
                </c:pt>
                <c:pt idx="9">
                  <c:v>5.163636363636369</c:v>
                </c:pt>
                <c:pt idx="10">
                  <c:v>3.886363636363626</c:v>
                </c:pt>
                <c:pt idx="11">
                  <c:v>-1.480769230769226</c:v>
                </c:pt>
                <c:pt idx="12">
                  <c:v>9.659340659340646</c:v>
                </c:pt>
                <c:pt idx="13">
                  <c:v>0.638095238095247</c:v>
                </c:pt>
                <c:pt idx="14">
                  <c:v>-3.066666666666663</c:v>
                </c:pt>
                <c:pt idx="15">
                  <c:v>0.941176470588232</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04-A99E-4CB4-8E31-E924BE643A13}"/>
            </c:ext>
          </c:extLst>
        </c:ser>
        <c:ser>
          <c:idx val="5"/>
          <c:order val="5"/>
          <c:tx>
            <c:strRef>
              <c:f>Sheet1!$HJ$382</c:f>
              <c:strCache>
                <c:ptCount val="1"/>
                <c:pt idx="0">
                  <c:v>a6</c:v>
                </c:pt>
              </c:strCache>
            </c:strRef>
          </c:tx>
          <c:spPr>
            <a:ln w="28575" cap="rnd">
              <a:solidFill>
                <a:schemeClr val="accent6"/>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Sheet1!$HK$382:$ID$382</c:f>
              <c:numCache>
                <c:formatCode>General</c:formatCode>
                <c:ptCount val="20"/>
                <c:pt idx="0">
                  <c:v>-2.5</c:v>
                </c:pt>
                <c:pt idx="1">
                  <c:v>-0.5</c:v>
                </c:pt>
                <c:pt idx="2">
                  <c:v>4.5</c:v>
                </c:pt>
                <c:pt idx="3">
                  <c:v>1.100000000000002</c:v>
                </c:pt>
                <c:pt idx="4">
                  <c:v>-0.266666666666669</c:v>
                </c:pt>
                <c:pt idx="5">
                  <c:v>-1.619047619047617</c:v>
                </c:pt>
                <c:pt idx="6">
                  <c:v>-0.339285714285715</c:v>
                </c:pt>
                <c:pt idx="7">
                  <c:v>1.847222222222221</c:v>
                </c:pt>
                <c:pt idx="8">
                  <c:v>-0.522222222222222</c:v>
                </c:pt>
                <c:pt idx="9">
                  <c:v>-1.063636363636363</c:v>
                </c:pt>
                <c:pt idx="10">
                  <c:v>-0.719696969696969</c:v>
                </c:pt>
                <c:pt idx="11">
                  <c:v>0.621794871794872</c:v>
                </c:pt>
                <c:pt idx="12">
                  <c:v>-0.681318681318682</c:v>
                </c:pt>
                <c:pt idx="13">
                  <c:v>0.876190476190477</c:v>
                </c:pt>
                <c:pt idx="14">
                  <c:v>-0.483333333333334</c:v>
                </c:pt>
                <c:pt idx="15">
                  <c:v>2.691176470588235</c:v>
                </c:pt>
                <c:pt idx="16">
                  <c:v>2.281045751633986</c:v>
                </c:pt>
                <c:pt idx="17">
                  <c:v>-0.748538011695906</c:v>
                </c:pt>
                <c:pt idx="18">
                  <c:v>-0.723684210526315</c:v>
                </c:pt>
                <c:pt idx="19">
                  <c:v>-0.55952380952381</c:v>
                </c:pt>
              </c:numCache>
            </c:numRef>
          </c:val>
          <c:smooth val="0"/>
          <c:extLst xmlns:c16r2="http://schemas.microsoft.com/office/drawing/2015/06/chart">
            <c:ext xmlns:c16="http://schemas.microsoft.com/office/drawing/2014/chart" uri="{C3380CC4-5D6E-409C-BE32-E72D297353CC}">
              <c16:uniqueId val="{00000005-A99E-4CB4-8E31-E924BE643A13}"/>
            </c:ext>
          </c:extLst>
        </c:ser>
        <c:ser>
          <c:idx val="6"/>
          <c:order val="6"/>
          <c:tx>
            <c:strRef>
              <c:f>Sheet1!$HJ$383</c:f>
              <c:strCache>
                <c:ptCount val="1"/>
                <c:pt idx="0">
                  <c:v>a7</c:v>
                </c:pt>
              </c:strCache>
            </c:strRef>
          </c:tx>
          <c:spPr>
            <a:ln w="28575" cap="rnd">
              <a:solidFill>
                <a:schemeClr val="accent1">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Sheet1!$HK$383:$ID$383</c:f>
              <c:numCache>
                <c:formatCode>General</c:formatCode>
                <c:ptCount val="20"/>
                <c:pt idx="0">
                  <c:v>10.5</c:v>
                </c:pt>
                <c:pt idx="1">
                  <c:v>-6.5</c:v>
                </c:pt>
                <c:pt idx="2">
                  <c:v>-5.25</c:v>
                </c:pt>
                <c:pt idx="3">
                  <c:v>0.0499999999999972</c:v>
                </c:pt>
                <c:pt idx="4">
                  <c:v>-1.799999999999997</c:v>
                </c:pt>
                <c:pt idx="5">
                  <c:v>-0.857142857142854</c:v>
                </c:pt>
                <c:pt idx="6">
                  <c:v>23.10714285714285</c:v>
                </c:pt>
                <c:pt idx="7">
                  <c:v>-0.0277777777777715</c:v>
                </c:pt>
                <c:pt idx="8">
                  <c:v>-5.422222222222231</c:v>
                </c:pt>
                <c:pt idx="9">
                  <c:v>0.38181818181819</c:v>
                </c:pt>
                <c:pt idx="10">
                  <c:v>-3.59848484848486</c:v>
                </c:pt>
                <c:pt idx="11">
                  <c:v>7.493589743589752</c:v>
                </c:pt>
                <c:pt idx="12">
                  <c:v>-0.14835164835165</c:v>
                </c:pt>
                <c:pt idx="13">
                  <c:v>1.138095238095232</c:v>
                </c:pt>
                <c:pt idx="14">
                  <c:v>-2.941666666666663</c:v>
                </c:pt>
                <c:pt idx="15">
                  <c:v>-1.242647058823536</c:v>
                </c:pt>
                <c:pt idx="16">
                  <c:v>-1.604575163398693</c:v>
                </c:pt>
                <c:pt idx="17">
                  <c:v>-1.119883040935662</c:v>
                </c:pt>
                <c:pt idx="18">
                  <c:v>0.0</c:v>
                </c:pt>
                <c:pt idx="19">
                  <c:v>0.0</c:v>
                </c:pt>
              </c:numCache>
            </c:numRef>
          </c:val>
          <c:smooth val="0"/>
          <c:extLst xmlns:c16r2="http://schemas.microsoft.com/office/drawing/2015/06/chart">
            <c:ext xmlns:c16="http://schemas.microsoft.com/office/drawing/2014/chart" uri="{C3380CC4-5D6E-409C-BE32-E72D297353CC}">
              <c16:uniqueId val="{00000006-A99E-4CB4-8E31-E924BE643A13}"/>
            </c:ext>
          </c:extLst>
        </c:ser>
        <c:ser>
          <c:idx val="7"/>
          <c:order val="7"/>
          <c:tx>
            <c:strRef>
              <c:f>Sheet1!$HJ$384</c:f>
              <c:strCache>
                <c:ptCount val="1"/>
                <c:pt idx="0">
                  <c:v>a8</c:v>
                </c:pt>
              </c:strCache>
            </c:strRef>
          </c:tx>
          <c:spPr>
            <a:ln w="28575" cap="rnd">
              <a:solidFill>
                <a:schemeClr val="accent2">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Sheet1!$HK$384:$ID$384</c:f>
              <c:numCache>
                <c:formatCode>General</c:formatCode>
                <c:ptCount val="20"/>
                <c:pt idx="0">
                  <c:v>-79.0</c:v>
                </c:pt>
                <c:pt idx="1">
                  <c:v>-9.333333333333342</c:v>
                </c:pt>
                <c:pt idx="2">
                  <c:v>1.333333333333343</c:v>
                </c:pt>
                <c:pt idx="3">
                  <c:v>-12.40000000000001</c:v>
                </c:pt>
                <c:pt idx="4">
                  <c:v>-6.433333333333326</c:v>
                </c:pt>
                <c:pt idx="5">
                  <c:v>11.83333333333333</c:v>
                </c:pt>
                <c:pt idx="6">
                  <c:v>8.75</c:v>
                </c:pt>
                <c:pt idx="7">
                  <c:v>-8.75</c:v>
                </c:pt>
                <c:pt idx="8">
                  <c:v>1.200000000000003</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07-A99E-4CB4-8E31-E924BE643A13}"/>
            </c:ext>
          </c:extLst>
        </c:ser>
        <c:ser>
          <c:idx val="8"/>
          <c:order val="8"/>
          <c:tx>
            <c:strRef>
              <c:f>Sheet1!$HJ$385</c:f>
              <c:strCache>
                <c:ptCount val="1"/>
                <c:pt idx="0">
                  <c:v>a9</c:v>
                </c:pt>
              </c:strCache>
            </c:strRef>
          </c:tx>
          <c:spPr>
            <a:ln w="28575" cap="rnd">
              <a:solidFill>
                <a:schemeClr val="accent3">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Sheet1!$HK$385:$ID$385</c:f>
              <c:numCache>
                <c:formatCode>General</c:formatCode>
                <c:ptCount val="20"/>
                <c:pt idx="0">
                  <c:v>100.0</c:v>
                </c:pt>
                <c:pt idx="1">
                  <c:v>-28.33333333333333</c:v>
                </c:pt>
                <c:pt idx="2">
                  <c:v>-24.41666666666666</c:v>
                </c:pt>
                <c:pt idx="3">
                  <c:v>2.150000000000006</c:v>
                </c:pt>
                <c:pt idx="4">
                  <c:v>2.599999999999994</c:v>
                </c:pt>
                <c:pt idx="5">
                  <c:v>6.428571428571415</c:v>
                </c:pt>
                <c:pt idx="6">
                  <c:v>3.321428571428583</c:v>
                </c:pt>
                <c:pt idx="7">
                  <c:v>-4.861111111111114</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08-A99E-4CB4-8E31-E924BE643A13}"/>
            </c:ext>
          </c:extLst>
        </c:ser>
        <c:ser>
          <c:idx val="9"/>
          <c:order val="9"/>
          <c:tx>
            <c:strRef>
              <c:f>Sheet1!$HJ$386</c:f>
              <c:strCache>
                <c:ptCount val="1"/>
                <c:pt idx="0">
                  <c:v>a10</c:v>
                </c:pt>
              </c:strCache>
            </c:strRef>
          </c:tx>
          <c:spPr>
            <a:ln w="28575" cap="rnd">
              <a:solidFill>
                <a:schemeClr val="accent4">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Sheet1!$HK$386:$ID$386</c:f>
              <c:numCache>
                <c:formatCode>General</c:formatCode>
                <c:ptCount val="20"/>
                <c:pt idx="0">
                  <c:v>-3.5</c:v>
                </c:pt>
                <c:pt idx="1">
                  <c:v>0.833333333333329</c:v>
                </c:pt>
                <c:pt idx="2">
                  <c:v>-7.08333333333333</c:v>
                </c:pt>
                <c:pt idx="3">
                  <c:v>14.35</c:v>
                </c:pt>
                <c:pt idx="4">
                  <c:v>-6.599999999999994</c:v>
                </c:pt>
                <c:pt idx="5">
                  <c:v>4.285714285714292</c:v>
                </c:pt>
                <c:pt idx="6">
                  <c:v>-7.16071428571429</c:v>
                </c:pt>
                <c:pt idx="7">
                  <c:v>-2.125</c:v>
                </c:pt>
                <c:pt idx="8">
                  <c:v>13.3</c:v>
                </c:pt>
                <c:pt idx="9">
                  <c:v>2.154545454545456</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09-A99E-4CB4-8E31-E924BE643A13}"/>
            </c:ext>
          </c:extLst>
        </c:ser>
        <c:ser>
          <c:idx val="10"/>
          <c:order val="10"/>
          <c:tx>
            <c:strRef>
              <c:f>Sheet1!$HJ$387</c:f>
              <c:strCache>
                <c:ptCount val="1"/>
                <c:pt idx="0">
                  <c:v>a11</c:v>
                </c:pt>
              </c:strCache>
            </c:strRef>
          </c:tx>
          <c:spPr>
            <a:ln w="28575" cap="rnd">
              <a:solidFill>
                <a:schemeClr val="accent5">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Sheet1!$HK$387:$ID$387</c:f>
              <c:numCache>
                <c:formatCode>General</c:formatCode>
                <c:ptCount val="20"/>
                <c:pt idx="0">
                  <c:v>22.0</c:v>
                </c:pt>
                <c:pt idx="1">
                  <c:v>27.0</c:v>
                </c:pt>
                <c:pt idx="2">
                  <c:v>-10.75</c:v>
                </c:pt>
                <c:pt idx="3">
                  <c:v>-14.45</c:v>
                </c:pt>
                <c:pt idx="4">
                  <c:v>-5.96666666666667</c:v>
                </c:pt>
                <c:pt idx="5">
                  <c:v>18.02380952380953</c:v>
                </c:pt>
                <c:pt idx="6">
                  <c:v>4.892857142857139</c:v>
                </c:pt>
                <c:pt idx="7">
                  <c:v>14.36111111111111</c:v>
                </c:pt>
                <c:pt idx="8">
                  <c:v>0.188888888888883</c:v>
                </c:pt>
                <c:pt idx="9">
                  <c:v>-1.209090909090904</c:v>
                </c:pt>
                <c:pt idx="10">
                  <c:v>-6.174242424242422</c:v>
                </c:pt>
                <c:pt idx="11">
                  <c:v>-1.147435897435898</c:v>
                </c:pt>
                <c:pt idx="12">
                  <c:v>-4.054945054945065</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0A-A99E-4CB4-8E31-E924BE643A13}"/>
            </c:ext>
          </c:extLst>
        </c:ser>
        <c:ser>
          <c:idx val="11"/>
          <c:order val="11"/>
          <c:tx>
            <c:strRef>
              <c:f>Sheet1!$HJ$388</c:f>
              <c:strCache>
                <c:ptCount val="1"/>
                <c:pt idx="0">
                  <c:v>a12</c:v>
                </c:pt>
              </c:strCache>
            </c:strRef>
          </c:tx>
          <c:spPr>
            <a:ln w="28575" cap="rnd">
              <a:solidFill>
                <a:schemeClr val="accent6">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Sheet1!$HK$388:$ID$388</c:f>
              <c:numCache>
                <c:formatCode>General</c:formatCode>
                <c:ptCount val="20"/>
                <c:pt idx="0">
                  <c:v>-37.0</c:v>
                </c:pt>
                <c:pt idx="1">
                  <c:v>-11.33333333333333</c:v>
                </c:pt>
                <c:pt idx="2">
                  <c:v>8.833333333333328</c:v>
                </c:pt>
                <c:pt idx="3">
                  <c:v>-4.299999999999997</c:v>
                </c:pt>
                <c:pt idx="4">
                  <c:v>-0.0333333333333314</c:v>
                </c:pt>
                <c:pt idx="5">
                  <c:v>5.83333333333333</c:v>
                </c:pt>
                <c:pt idx="6">
                  <c:v>0.75</c:v>
                </c:pt>
                <c:pt idx="7">
                  <c:v>-4.75</c:v>
                </c:pt>
                <c:pt idx="8">
                  <c:v>-6.900000000000006</c:v>
                </c:pt>
                <c:pt idx="9">
                  <c:v>-3.645454545454541</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0B-A99E-4CB4-8E31-E924BE643A13}"/>
            </c:ext>
          </c:extLst>
        </c:ser>
        <c:ser>
          <c:idx val="12"/>
          <c:order val="12"/>
          <c:tx>
            <c:strRef>
              <c:f>Sheet1!$HJ$389</c:f>
              <c:strCache>
                <c:ptCount val="1"/>
                <c:pt idx="0">
                  <c:v>a13</c:v>
                </c:pt>
              </c:strCache>
            </c:strRef>
          </c:tx>
          <c:spPr>
            <a:ln w="28575" cap="rnd">
              <a:solidFill>
                <a:schemeClr val="accent1">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Sheet1!$HK$389:$ID$389</c:f>
              <c:numCache>
                <c:formatCode>General</c:formatCode>
                <c:ptCount val="20"/>
                <c:pt idx="0">
                  <c:v>4.5</c:v>
                </c:pt>
                <c:pt idx="1">
                  <c:v>-34.5</c:v>
                </c:pt>
                <c:pt idx="2">
                  <c:v>-18.25</c:v>
                </c:pt>
                <c:pt idx="3">
                  <c:v>-2.349999999999994</c:v>
                </c:pt>
                <c:pt idx="4">
                  <c:v>-4.066666666666677</c:v>
                </c:pt>
                <c:pt idx="5">
                  <c:v>2.666666666666671</c:v>
                </c:pt>
                <c:pt idx="6">
                  <c:v>-2.125</c:v>
                </c:pt>
                <c:pt idx="7">
                  <c:v>14.68055555555556</c:v>
                </c:pt>
                <c:pt idx="8">
                  <c:v>-0.0555555555555571</c:v>
                </c:pt>
                <c:pt idx="9">
                  <c:v>-0.13636363636364</c:v>
                </c:pt>
                <c:pt idx="10">
                  <c:v>-2.280303030303031</c:v>
                </c:pt>
                <c:pt idx="11">
                  <c:v>-1.314102564102555</c:v>
                </c:pt>
                <c:pt idx="12">
                  <c:v>3.873626373626365</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0C-A99E-4CB4-8E31-E924BE643A13}"/>
            </c:ext>
          </c:extLst>
        </c:ser>
        <c:ser>
          <c:idx val="13"/>
          <c:order val="13"/>
          <c:tx>
            <c:strRef>
              <c:f>Sheet1!$HJ$390</c:f>
              <c:strCache>
                <c:ptCount val="1"/>
                <c:pt idx="0">
                  <c:v>a14</c:v>
                </c:pt>
              </c:strCache>
            </c:strRef>
          </c:tx>
          <c:spPr>
            <a:ln w="28575" cap="rnd">
              <a:solidFill>
                <a:schemeClr val="accent2">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Sheet1!$HK$390:$ID$390</c:f>
              <c:numCache>
                <c:formatCode>General</c:formatCode>
                <c:ptCount val="20"/>
                <c:pt idx="0">
                  <c:v>-11.0</c:v>
                </c:pt>
                <c:pt idx="1">
                  <c:v>-11.33333333333333</c:v>
                </c:pt>
                <c:pt idx="2">
                  <c:v>-1.916666666666671</c:v>
                </c:pt>
                <c:pt idx="3">
                  <c:v>11.45</c:v>
                </c:pt>
                <c:pt idx="4">
                  <c:v>0.133333333333326</c:v>
                </c:pt>
                <c:pt idx="5">
                  <c:v>0.38095238095238</c:v>
                </c:pt>
                <c:pt idx="6">
                  <c:v>2.285714285714292</c:v>
                </c:pt>
                <c:pt idx="7">
                  <c:v>-7.33333333333333</c:v>
                </c:pt>
                <c:pt idx="8">
                  <c:v>-2.366666666666674</c:v>
                </c:pt>
                <c:pt idx="9">
                  <c:v>1.518181818181816</c:v>
                </c:pt>
                <c:pt idx="10">
                  <c:v>-0.401515151515142</c:v>
                </c:pt>
                <c:pt idx="11">
                  <c:v>3.275641025641022</c:v>
                </c:pt>
                <c:pt idx="12">
                  <c:v>-3.120879120879124</c:v>
                </c:pt>
                <c:pt idx="13">
                  <c:v>3.29523809523809</c:v>
                </c:pt>
                <c:pt idx="14">
                  <c:v>-2.55416666666666</c:v>
                </c:pt>
                <c:pt idx="15">
                  <c:v>8.216911764705877</c:v>
                </c:pt>
                <c:pt idx="16">
                  <c:v>-3.251633986928113</c:v>
                </c:pt>
                <c:pt idx="17">
                  <c:v>-1.435672514619881</c:v>
                </c:pt>
                <c:pt idx="18">
                  <c:v>-0.542105263157893</c:v>
                </c:pt>
                <c:pt idx="19">
                  <c:v>0.0</c:v>
                </c:pt>
              </c:numCache>
            </c:numRef>
          </c:val>
          <c:smooth val="0"/>
          <c:extLst xmlns:c16r2="http://schemas.microsoft.com/office/drawing/2015/06/chart">
            <c:ext xmlns:c16="http://schemas.microsoft.com/office/drawing/2014/chart" uri="{C3380CC4-5D6E-409C-BE32-E72D297353CC}">
              <c16:uniqueId val="{0000000D-A99E-4CB4-8E31-E924BE643A13}"/>
            </c:ext>
          </c:extLst>
        </c:ser>
        <c:ser>
          <c:idx val="14"/>
          <c:order val="14"/>
          <c:tx>
            <c:strRef>
              <c:f>Sheet1!$HJ$391</c:f>
              <c:strCache>
                <c:ptCount val="1"/>
                <c:pt idx="0">
                  <c:v>a15</c:v>
                </c:pt>
              </c:strCache>
            </c:strRef>
          </c:tx>
          <c:spPr>
            <a:ln w="28575" cap="rnd">
              <a:solidFill>
                <a:schemeClr val="accent3">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Sheet1!$HK$391:$ID$391</c:f>
              <c:numCache>
                <c:formatCode>General</c:formatCode>
                <c:ptCount val="20"/>
                <c:pt idx="0">
                  <c:v>42.5</c:v>
                </c:pt>
                <c:pt idx="1">
                  <c:v>-11.16666666666667</c:v>
                </c:pt>
                <c:pt idx="2">
                  <c:v>4.16666666666667</c:v>
                </c:pt>
                <c:pt idx="3">
                  <c:v>-11.7</c:v>
                </c:pt>
                <c:pt idx="4">
                  <c:v>-5.46666666666667</c:v>
                </c:pt>
                <c:pt idx="5">
                  <c:v>3.666666666666671</c:v>
                </c:pt>
                <c:pt idx="6">
                  <c:v>9.875</c:v>
                </c:pt>
                <c:pt idx="7">
                  <c:v>14.90277777777777</c:v>
                </c:pt>
                <c:pt idx="8">
                  <c:v>1.722222222222228</c:v>
                </c:pt>
                <c:pt idx="9">
                  <c:v>10.5</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0E-A99E-4CB4-8E31-E924BE643A13}"/>
            </c:ext>
          </c:extLst>
        </c:ser>
        <c:ser>
          <c:idx val="15"/>
          <c:order val="15"/>
          <c:tx>
            <c:strRef>
              <c:f>Sheet1!$HJ$392</c:f>
              <c:strCache>
                <c:ptCount val="1"/>
                <c:pt idx="0">
                  <c:v>a16</c:v>
                </c:pt>
              </c:strCache>
            </c:strRef>
          </c:tx>
          <c:spPr>
            <a:ln w="28575" cap="rnd">
              <a:solidFill>
                <a:schemeClr val="accent4">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Sheet1!$HK$392:$ID$392</c:f>
              <c:numCache>
                <c:formatCode>General</c:formatCode>
                <c:ptCount val="20"/>
                <c:pt idx="0">
                  <c:v>-1.0</c:v>
                </c:pt>
                <c:pt idx="1">
                  <c:v>-18.0</c:v>
                </c:pt>
                <c:pt idx="2">
                  <c:v>-2.25</c:v>
                </c:pt>
                <c:pt idx="3">
                  <c:v>-6.75</c:v>
                </c:pt>
                <c:pt idx="4">
                  <c:v>13.83333333333334</c:v>
                </c:pt>
                <c:pt idx="5">
                  <c:v>-6.404761904761928</c:v>
                </c:pt>
                <c:pt idx="6">
                  <c:v>-0.303571428571416</c:v>
                </c:pt>
                <c:pt idx="7">
                  <c:v>8.097222222222228</c:v>
                </c:pt>
                <c:pt idx="8">
                  <c:v>16.17777777777778</c:v>
                </c:pt>
                <c:pt idx="9">
                  <c:v>-12.12727272727272</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0F-A99E-4CB4-8E31-E924BE643A13}"/>
            </c:ext>
          </c:extLst>
        </c:ser>
        <c:ser>
          <c:idx val="16"/>
          <c:order val="16"/>
          <c:tx>
            <c:strRef>
              <c:f>Sheet1!$HJ$393</c:f>
              <c:strCache>
                <c:ptCount val="1"/>
                <c:pt idx="0">
                  <c:v>a17</c:v>
                </c:pt>
              </c:strCache>
            </c:strRef>
          </c:tx>
          <c:spPr>
            <a:ln w="28575" cap="rnd">
              <a:solidFill>
                <a:schemeClr val="accent5">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Sheet1!$HK$393:$ID$393</c:f>
              <c:numCache>
                <c:formatCode>General</c:formatCode>
                <c:ptCount val="20"/>
                <c:pt idx="0">
                  <c:v>9.0</c:v>
                </c:pt>
                <c:pt idx="1">
                  <c:v>46.0</c:v>
                </c:pt>
                <c:pt idx="2">
                  <c:v>31.0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0-A99E-4CB4-8E31-E924BE643A13}"/>
            </c:ext>
          </c:extLst>
        </c:ser>
        <c:ser>
          <c:idx val="17"/>
          <c:order val="17"/>
          <c:tx>
            <c:strRef>
              <c:f>Sheet1!$HJ$394</c:f>
              <c:strCache>
                <c:ptCount val="1"/>
                <c:pt idx="0">
                  <c:v>a18</c:v>
                </c:pt>
              </c:strCache>
            </c:strRef>
          </c:tx>
          <c:spPr>
            <a:ln w="28575" cap="rnd">
              <a:solidFill>
                <a:schemeClr val="accent6">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Sheet1!$HK$394:$ID$394</c:f>
              <c:numCache>
                <c:formatCode>General</c:formatCode>
                <c:ptCount val="20"/>
                <c:pt idx="0">
                  <c:v>-27.5</c:v>
                </c:pt>
                <c:pt idx="1">
                  <c:v>20.16666666666667</c:v>
                </c:pt>
                <c:pt idx="2">
                  <c:v>1.833333333333329</c:v>
                </c:pt>
                <c:pt idx="3">
                  <c:v>7.099999999999994</c:v>
                </c:pt>
                <c:pt idx="4">
                  <c:v>23.40000000000001</c:v>
                </c:pt>
                <c:pt idx="5">
                  <c:v>0.714285714285722</c:v>
                </c:pt>
                <c:pt idx="6">
                  <c:v>7.160714285714278</c:v>
                </c:pt>
                <c:pt idx="7">
                  <c:v>-11.7638888888889</c:v>
                </c:pt>
                <c:pt idx="8">
                  <c:v>-5.111111111111114</c:v>
                </c:pt>
                <c:pt idx="9">
                  <c:v>-1.090909090909093</c:v>
                </c:pt>
                <c:pt idx="10">
                  <c:v>5.840909090909093</c:v>
                </c:pt>
                <c:pt idx="11">
                  <c:v>-5.519230769230774</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1-A99E-4CB4-8E31-E924BE643A13}"/>
            </c:ext>
          </c:extLst>
        </c:ser>
        <c:ser>
          <c:idx val="18"/>
          <c:order val="18"/>
          <c:tx>
            <c:strRef>
              <c:f>Sheet1!$HJ$395</c:f>
              <c:strCache>
                <c:ptCount val="1"/>
                <c:pt idx="0">
                  <c:v>a19</c:v>
                </c:pt>
              </c:strCache>
            </c:strRef>
          </c:tx>
          <c:spPr>
            <a:ln w="28575" cap="rnd">
              <a:solidFill>
                <a:schemeClr val="accent1">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Sheet1!$HK$395:$ID$395</c:f>
              <c:numCache>
                <c:formatCode>General</c:formatCode>
                <c:ptCount val="20"/>
                <c:pt idx="0">
                  <c:v>2.5</c:v>
                </c:pt>
                <c:pt idx="1">
                  <c:v>-9.5</c:v>
                </c:pt>
                <c:pt idx="2">
                  <c:v>-11.75</c:v>
                </c:pt>
                <c:pt idx="3">
                  <c:v>23.34999999999999</c:v>
                </c:pt>
                <c:pt idx="4">
                  <c:v>24.06666666666668</c:v>
                </c:pt>
                <c:pt idx="5">
                  <c:v>25.61904761904761</c:v>
                </c:pt>
                <c:pt idx="6">
                  <c:v>-11.41071428571428</c:v>
                </c:pt>
                <c:pt idx="7">
                  <c:v>16.45833333333332</c:v>
                </c:pt>
                <c:pt idx="8">
                  <c:v>-10.13333333333335</c:v>
                </c:pt>
                <c:pt idx="9">
                  <c:v>11.89090909090911</c:v>
                </c:pt>
                <c:pt idx="10">
                  <c:v>-0.507575757575751</c:v>
                </c:pt>
                <c:pt idx="11">
                  <c:v>4.108974358974335</c:v>
                </c:pt>
                <c:pt idx="12">
                  <c:v>-8.120879120879092</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2-A99E-4CB4-8E31-E924BE643A13}"/>
            </c:ext>
          </c:extLst>
        </c:ser>
        <c:ser>
          <c:idx val="19"/>
          <c:order val="19"/>
          <c:tx>
            <c:strRef>
              <c:f>Sheet1!$HJ$396</c:f>
              <c:strCache>
                <c:ptCount val="1"/>
                <c:pt idx="0">
                  <c:v>a20</c:v>
                </c:pt>
              </c:strCache>
            </c:strRef>
          </c:tx>
          <c:spPr>
            <a:ln w="28575" cap="rnd">
              <a:solidFill>
                <a:schemeClr val="accent2">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Sheet1!$HK$396:$ID$396</c:f>
              <c:numCache>
                <c:formatCode>General</c:formatCode>
                <c:ptCount val="20"/>
                <c:pt idx="0">
                  <c:v>14.5</c:v>
                </c:pt>
                <c:pt idx="1">
                  <c:v>3.166666666666657</c:v>
                </c:pt>
                <c:pt idx="2">
                  <c:v>24.33333333333333</c:v>
                </c:pt>
                <c:pt idx="3">
                  <c:v>-0.599999999999994</c:v>
                </c:pt>
                <c:pt idx="4">
                  <c:v>14.26666666666665</c:v>
                </c:pt>
                <c:pt idx="5">
                  <c:v>-13.23809523809524</c:v>
                </c:pt>
                <c:pt idx="6">
                  <c:v>-13.05357142857141</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3-A99E-4CB4-8E31-E924BE643A13}"/>
            </c:ext>
          </c:extLst>
        </c:ser>
        <c:ser>
          <c:idx val="20"/>
          <c:order val="20"/>
          <c:tx>
            <c:strRef>
              <c:f>Sheet1!$HJ$397</c:f>
              <c:strCache>
                <c:ptCount val="1"/>
                <c:pt idx="0">
                  <c:v>a21</c:v>
                </c:pt>
              </c:strCache>
            </c:strRef>
          </c:tx>
          <c:spPr>
            <a:ln w="28575" cap="rnd">
              <a:solidFill>
                <a:schemeClr val="accent3">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Sheet1!$HK$397:$ID$397</c:f>
              <c:numCache>
                <c:formatCode>General</c:formatCode>
                <c:ptCount val="20"/>
                <c:pt idx="0">
                  <c:v>79.0</c:v>
                </c:pt>
                <c:pt idx="1">
                  <c:v>25.33333333333333</c:v>
                </c:pt>
                <c:pt idx="2">
                  <c:v>-18.83333333333333</c:v>
                </c:pt>
                <c:pt idx="3">
                  <c:v>-3.699999999999988</c:v>
                </c:pt>
                <c:pt idx="4">
                  <c:v>-10.4666666666667</c:v>
                </c:pt>
                <c:pt idx="5">
                  <c:v>-2.76190476190476</c:v>
                </c:pt>
                <c:pt idx="6">
                  <c:v>-3.696428571428568</c:v>
                </c:pt>
                <c:pt idx="7">
                  <c:v>-8.208333333333325</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4-A99E-4CB4-8E31-E924BE643A13}"/>
            </c:ext>
          </c:extLst>
        </c:ser>
        <c:ser>
          <c:idx val="21"/>
          <c:order val="21"/>
          <c:tx>
            <c:strRef>
              <c:f>Sheet1!$HJ$398</c:f>
              <c:strCache>
                <c:ptCount val="1"/>
                <c:pt idx="0">
                  <c:v>a22</c:v>
                </c:pt>
              </c:strCache>
            </c:strRef>
          </c:tx>
          <c:spPr>
            <a:ln w="28575" cap="rnd">
              <a:solidFill>
                <a:schemeClr val="accent4">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Sheet1!$HK$398:$ID$398</c:f>
              <c:numCache>
                <c:formatCode>General</c:formatCode>
                <c:ptCount val="20"/>
                <c:pt idx="0">
                  <c:v>-36.0</c:v>
                </c:pt>
                <c:pt idx="1">
                  <c:v>-15.0</c:v>
                </c:pt>
                <c:pt idx="2">
                  <c:v>14.25</c:v>
                </c:pt>
                <c:pt idx="3">
                  <c:v>28.54999999999999</c:v>
                </c:pt>
                <c:pt idx="4">
                  <c:v>-1.966666666666669</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5-A99E-4CB4-8E31-E924BE643A13}"/>
            </c:ext>
          </c:extLst>
        </c:ser>
        <c:ser>
          <c:idx val="22"/>
          <c:order val="22"/>
          <c:tx>
            <c:strRef>
              <c:f>Sheet1!$HJ$399</c:f>
              <c:strCache>
                <c:ptCount val="1"/>
                <c:pt idx="0">
                  <c:v>a23</c:v>
                </c:pt>
              </c:strCache>
            </c:strRef>
          </c:tx>
          <c:spPr>
            <a:ln w="28575" cap="rnd">
              <a:solidFill>
                <a:schemeClr val="accent5">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Sheet1!$HK$399:$ID$399</c:f>
              <c:numCache>
                <c:formatCode>General</c:formatCode>
                <c:ptCount val="20"/>
                <c:pt idx="0">
                  <c:v>-71.0</c:v>
                </c:pt>
                <c:pt idx="1">
                  <c:v>-21.33333333333331</c:v>
                </c:pt>
                <c:pt idx="2">
                  <c:v>41.33333333333333</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6-A99E-4CB4-8E31-E924BE643A13}"/>
            </c:ext>
          </c:extLst>
        </c:ser>
        <c:ser>
          <c:idx val="23"/>
          <c:order val="23"/>
          <c:tx>
            <c:strRef>
              <c:f>Sheet1!$HJ$400</c:f>
              <c:strCache>
                <c:ptCount val="1"/>
                <c:pt idx="0">
                  <c:v>a24</c:v>
                </c:pt>
              </c:strCache>
            </c:strRef>
          </c:tx>
          <c:spPr>
            <a:ln w="28575" cap="rnd">
              <a:solidFill>
                <a:schemeClr val="accent6">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Sheet1!$HK$400:$ID$400</c:f>
              <c:numCache>
                <c:formatCode>General</c:formatCode>
                <c:ptCount val="20"/>
                <c:pt idx="0">
                  <c:v>-37.0</c:v>
                </c:pt>
                <c:pt idx="1">
                  <c:v>6.0</c:v>
                </c:pt>
                <c:pt idx="2">
                  <c:v>3.0</c:v>
                </c:pt>
                <c:pt idx="3">
                  <c:v>-11.2</c:v>
                </c:pt>
                <c:pt idx="4">
                  <c:v>-17.46666666666668</c:v>
                </c:pt>
                <c:pt idx="5">
                  <c:v>7.38095238095238</c:v>
                </c:pt>
                <c:pt idx="6">
                  <c:v>-9.33928571428571</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7-A99E-4CB4-8E31-E924BE643A13}"/>
            </c:ext>
          </c:extLst>
        </c:ser>
        <c:ser>
          <c:idx val="24"/>
          <c:order val="24"/>
          <c:tx>
            <c:strRef>
              <c:f>Sheet1!$HJ$401</c:f>
              <c:strCache>
                <c:ptCount val="1"/>
                <c:pt idx="0">
                  <c:v>a25</c:v>
                </c:pt>
              </c:strCache>
            </c:strRef>
          </c:tx>
          <c:spPr>
            <a:ln w="28575" cap="rnd">
              <a:solidFill>
                <a:schemeClr val="accent1">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Sheet1!$HK$401:$ID$401</c:f>
              <c:numCache>
                <c:formatCode>General</c:formatCode>
                <c:ptCount val="20"/>
                <c:pt idx="0">
                  <c:v>97.0</c:v>
                </c:pt>
                <c:pt idx="1">
                  <c:v>-22.33333333333331</c:v>
                </c:pt>
                <c:pt idx="2">
                  <c:v>20.58333333333331</c:v>
                </c:pt>
                <c:pt idx="3">
                  <c:v>0.75</c:v>
                </c:pt>
                <c:pt idx="4">
                  <c:v>-3.833333333333343</c:v>
                </c:pt>
                <c:pt idx="5">
                  <c:v>-12.88095238095237</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8-A99E-4CB4-8E31-E924BE643A13}"/>
            </c:ext>
          </c:extLst>
        </c:ser>
        <c:ser>
          <c:idx val="25"/>
          <c:order val="25"/>
          <c:tx>
            <c:strRef>
              <c:f>Sheet1!$HJ$402</c:f>
              <c:strCache>
                <c:ptCount val="1"/>
                <c:pt idx="0">
                  <c:v>a26</c:v>
                </c:pt>
              </c:strCache>
            </c:strRef>
          </c:tx>
          <c:spPr>
            <a:ln w="28575" cap="rnd">
              <a:solidFill>
                <a:schemeClr val="accent2">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Sheet1!$HK$402:$ID$402</c:f>
              <c:numCache>
                <c:formatCode>General</c:formatCode>
                <c:ptCount val="20"/>
                <c:pt idx="0">
                  <c:v>-29.5</c:v>
                </c:pt>
                <c:pt idx="1">
                  <c:v>-21.83333333333333</c:v>
                </c:pt>
                <c:pt idx="2">
                  <c:v>-4.166666666666655</c:v>
                </c:pt>
                <c:pt idx="3">
                  <c:v>4.699999999999989</c:v>
                </c:pt>
                <c:pt idx="4">
                  <c:v>11.13333333333335</c:v>
                </c:pt>
                <c:pt idx="5">
                  <c:v>-4.761904761904757</c:v>
                </c:pt>
                <c:pt idx="6">
                  <c:v>1.428571428571416</c:v>
                </c:pt>
                <c:pt idx="7">
                  <c:v>1.111111111111114</c:v>
                </c:pt>
                <c:pt idx="8">
                  <c:v>-6.21111111111111</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9-A99E-4CB4-8E31-E924BE643A13}"/>
            </c:ext>
          </c:extLst>
        </c:ser>
        <c:ser>
          <c:idx val="26"/>
          <c:order val="26"/>
          <c:tx>
            <c:strRef>
              <c:f>Sheet1!$HJ$403</c:f>
              <c:strCache>
                <c:ptCount val="1"/>
                <c:pt idx="0">
                  <c:v>a27</c:v>
                </c:pt>
              </c:strCache>
            </c:strRef>
          </c:tx>
          <c:spPr>
            <a:ln w="28575" cap="rnd">
              <a:solidFill>
                <a:schemeClr val="accent3">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Sheet1!$HK$403:$ID$403</c:f>
              <c:numCache>
                <c:formatCode>General</c:formatCode>
                <c:ptCount val="20"/>
                <c:pt idx="0">
                  <c:v>-9.0</c:v>
                </c:pt>
                <c:pt idx="1">
                  <c:v>6.66666666666667</c:v>
                </c:pt>
                <c:pt idx="2">
                  <c:v>18.08333333333331</c:v>
                </c:pt>
                <c:pt idx="3">
                  <c:v>19.65000000000001</c:v>
                </c:pt>
                <c:pt idx="4">
                  <c:v>-9.233333333333331</c:v>
                </c:pt>
                <c:pt idx="5">
                  <c:v>9.547619047619035</c:v>
                </c:pt>
                <c:pt idx="6">
                  <c:v>1.160714285714292</c:v>
                </c:pt>
                <c:pt idx="7">
                  <c:v>18.34722222222222</c:v>
                </c:pt>
                <c:pt idx="8">
                  <c:v>-5.52222222222224</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A-A99E-4CB4-8E31-E924BE643A13}"/>
            </c:ext>
          </c:extLst>
        </c:ser>
        <c:ser>
          <c:idx val="27"/>
          <c:order val="27"/>
          <c:tx>
            <c:strRef>
              <c:f>Sheet1!$HJ$404</c:f>
              <c:strCache>
                <c:ptCount val="1"/>
                <c:pt idx="0">
                  <c:v>a28</c:v>
                </c:pt>
              </c:strCache>
            </c:strRef>
          </c:tx>
          <c:spPr>
            <a:ln w="28575" cap="rnd">
              <a:solidFill>
                <a:schemeClr val="accent4">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Sheet1!$HK$404:$ID$404</c:f>
              <c:numCache>
                <c:formatCode>General</c:formatCode>
                <c:ptCount val="20"/>
                <c:pt idx="0">
                  <c:v>-11.5</c:v>
                </c:pt>
                <c:pt idx="1">
                  <c:v>-25.83333333333333</c:v>
                </c:pt>
                <c:pt idx="2">
                  <c:v>18.58333333333332</c:v>
                </c:pt>
                <c:pt idx="3">
                  <c:v>-5.05000000000001</c:v>
                </c:pt>
                <c:pt idx="4">
                  <c:v>-19.03333333333331</c:v>
                </c:pt>
                <c:pt idx="5">
                  <c:v>8.11904761904762</c:v>
                </c:pt>
                <c:pt idx="6">
                  <c:v>-16.66071428571427</c:v>
                </c:pt>
                <c:pt idx="7">
                  <c:v>2.041666666666657</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B-A99E-4CB4-8E31-E924BE643A13}"/>
            </c:ext>
          </c:extLst>
        </c:ser>
        <c:ser>
          <c:idx val="28"/>
          <c:order val="28"/>
          <c:tx>
            <c:strRef>
              <c:f>Sheet1!$HJ$405</c:f>
              <c:strCache>
                <c:ptCount val="1"/>
                <c:pt idx="0">
                  <c:v>a29</c:v>
                </c:pt>
              </c:strCache>
            </c:strRef>
          </c:tx>
          <c:spPr>
            <a:ln w="28575" cap="rnd">
              <a:solidFill>
                <a:schemeClr val="accent5">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Sheet1!$HK$405:$ID$405</c:f>
              <c:numCache>
                <c:formatCode>General</c:formatCode>
                <c:ptCount val="20"/>
                <c:pt idx="0">
                  <c:v>8.5</c:v>
                </c:pt>
                <c:pt idx="1">
                  <c:v>-32.16666666666663</c:v>
                </c:pt>
                <c:pt idx="2">
                  <c:v>-34.83333333333334</c:v>
                </c:pt>
                <c:pt idx="3">
                  <c:v>-12.30000000000001</c:v>
                </c:pt>
                <c:pt idx="4">
                  <c:v>-1.199999999999988</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C-A99E-4CB4-8E31-E924BE643A13}"/>
            </c:ext>
          </c:extLst>
        </c:ser>
        <c:ser>
          <c:idx val="29"/>
          <c:order val="29"/>
          <c:tx>
            <c:strRef>
              <c:f>Sheet1!$HJ$406</c:f>
              <c:strCache>
                <c:ptCount val="1"/>
                <c:pt idx="0">
                  <c:v>a30</c:v>
                </c:pt>
              </c:strCache>
            </c:strRef>
          </c:tx>
          <c:spPr>
            <a:ln w="28575" cap="rnd">
              <a:solidFill>
                <a:schemeClr val="accent6">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Sheet1!$HK$406:$ID$406</c:f>
              <c:numCache>
                <c:formatCode>General</c:formatCode>
                <c:ptCount val="20"/>
                <c:pt idx="0">
                  <c:v>10.0</c:v>
                </c:pt>
                <c:pt idx="1">
                  <c:v>2.666666666666657</c:v>
                </c:pt>
                <c:pt idx="2">
                  <c:v>-15.66666666666666</c:v>
                </c:pt>
                <c:pt idx="3">
                  <c:v>19.0</c:v>
                </c:pt>
                <c:pt idx="4">
                  <c:v>-1.166666666666657</c:v>
                </c:pt>
                <c:pt idx="5">
                  <c:v>-14.97619047619048</c:v>
                </c:pt>
                <c:pt idx="6">
                  <c:v>13.14285714285714</c:v>
                </c:pt>
                <c:pt idx="7">
                  <c:v>-9.777777777777768</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D-A99E-4CB4-8E31-E924BE643A13}"/>
            </c:ext>
          </c:extLst>
        </c:ser>
        <c:ser>
          <c:idx val="30"/>
          <c:order val="30"/>
          <c:tx>
            <c:strRef>
              <c:f>Sheet1!$HJ$407</c:f>
              <c:strCache>
                <c:ptCount val="1"/>
                <c:pt idx="0">
                  <c:v>a31</c:v>
                </c:pt>
              </c:strCache>
            </c:strRef>
          </c:tx>
          <c:spPr>
            <a:ln w="28575" cap="rnd">
              <a:solidFill>
                <a:schemeClr val="accent1">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Sheet1!$HK$407:$ID$407</c:f>
              <c:numCache>
                <c:formatCode>General</c:formatCode>
                <c:ptCount val="20"/>
                <c:pt idx="0">
                  <c:v>19.5</c:v>
                </c:pt>
                <c:pt idx="1">
                  <c:v>2.166666666666657</c:v>
                </c:pt>
                <c:pt idx="2">
                  <c:v>-6.916666666666657</c:v>
                </c:pt>
                <c:pt idx="3">
                  <c:v>-18.15000000000001</c:v>
                </c:pt>
                <c:pt idx="4">
                  <c:v>15.23333333333335</c:v>
                </c:pt>
                <c:pt idx="5">
                  <c:v>18.30952380952378</c:v>
                </c:pt>
                <c:pt idx="6">
                  <c:v>-13.76785714285714</c:v>
                </c:pt>
                <c:pt idx="7">
                  <c:v>-12.70833333333334</c:v>
                </c:pt>
                <c:pt idx="8">
                  <c:v>-10.86666666666665</c:v>
                </c:pt>
                <c:pt idx="9">
                  <c:v>-11.0727272727273</c:v>
                </c:pt>
                <c:pt idx="10">
                  <c:v>4.77272727272728</c:v>
                </c:pt>
                <c:pt idx="11">
                  <c:v>-7.19230769230768</c:v>
                </c:pt>
                <c:pt idx="12">
                  <c:v>-7.736263736263753</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E-A99E-4CB4-8E31-E924BE643A13}"/>
            </c:ext>
          </c:extLst>
        </c:ser>
        <c:ser>
          <c:idx val="31"/>
          <c:order val="31"/>
          <c:tx>
            <c:strRef>
              <c:f>Sheet1!$HJ$408</c:f>
              <c:strCache>
                <c:ptCount val="1"/>
                <c:pt idx="0">
                  <c:v>a32</c:v>
                </c:pt>
              </c:strCache>
            </c:strRef>
          </c:tx>
          <c:spPr>
            <a:ln w="28575" cap="rnd">
              <a:solidFill>
                <a:schemeClr val="accent2">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Sheet1!$HK$408:$ID$408</c:f>
              <c:numCache>
                <c:formatCode>General</c:formatCode>
                <c:ptCount val="20"/>
                <c:pt idx="0">
                  <c:v>9.5</c:v>
                </c:pt>
                <c:pt idx="1">
                  <c:v>3.166666666666668</c:v>
                </c:pt>
                <c:pt idx="2">
                  <c:v>-4.416666666666668</c:v>
                </c:pt>
                <c:pt idx="3">
                  <c:v>-2.449999999999999</c:v>
                </c:pt>
                <c:pt idx="4">
                  <c:v>0.199999999999999</c:v>
                </c:pt>
                <c:pt idx="5">
                  <c:v>-0.428571428571427</c:v>
                </c:pt>
                <c:pt idx="6">
                  <c:v>-1.196428571428573</c:v>
                </c:pt>
                <c:pt idx="7">
                  <c:v>5.291666666666668</c:v>
                </c:pt>
                <c:pt idx="8">
                  <c:v>-0.866666666666667</c:v>
                </c:pt>
                <c:pt idx="9">
                  <c:v>-0.981818181818184</c:v>
                </c:pt>
                <c:pt idx="10">
                  <c:v>-0.234848484848484</c:v>
                </c:pt>
                <c:pt idx="11">
                  <c:v>0.801282051282051</c:v>
                </c:pt>
                <c:pt idx="12">
                  <c:v>0.18681318681319</c:v>
                </c:pt>
                <c:pt idx="13">
                  <c:v>0.56190476190476</c:v>
                </c:pt>
                <c:pt idx="14">
                  <c:v>-0.945833333333333</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1F-A99E-4CB4-8E31-E924BE643A13}"/>
            </c:ext>
          </c:extLst>
        </c:ser>
        <c:ser>
          <c:idx val="32"/>
          <c:order val="32"/>
          <c:tx>
            <c:strRef>
              <c:f>Sheet1!$HJ$409</c:f>
              <c:strCache>
                <c:ptCount val="1"/>
                <c:pt idx="0">
                  <c:v>a33</c:v>
                </c:pt>
              </c:strCache>
            </c:strRef>
          </c:tx>
          <c:spPr>
            <a:ln w="28575" cap="rnd">
              <a:solidFill>
                <a:schemeClr val="accent3">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Sheet1!$HK$409:$ID$409</c:f>
              <c:numCache>
                <c:formatCode>General</c:formatCode>
                <c:ptCount val="20"/>
                <c:pt idx="0">
                  <c:v>12.5</c:v>
                </c:pt>
                <c:pt idx="1">
                  <c:v>-10.83333333333334</c:v>
                </c:pt>
                <c:pt idx="2">
                  <c:v>13.08333333333334</c:v>
                </c:pt>
                <c:pt idx="3">
                  <c:v>-0.550000000000011</c:v>
                </c:pt>
                <c:pt idx="4">
                  <c:v>-12.7</c:v>
                </c:pt>
                <c:pt idx="5">
                  <c:v>5.214285714285722</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0-A99E-4CB4-8E31-E924BE643A13}"/>
            </c:ext>
          </c:extLst>
        </c:ser>
        <c:ser>
          <c:idx val="33"/>
          <c:order val="33"/>
          <c:tx>
            <c:strRef>
              <c:f>Sheet1!$HJ$410</c:f>
              <c:strCache>
                <c:ptCount val="1"/>
                <c:pt idx="0">
                  <c:v>a34</c:v>
                </c:pt>
              </c:strCache>
            </c:strRef>
          </c:tx>
          <c:spPr>
            <a:ln w="28575" cap="rnd">
              <a:solidFill>
                <a:schemeClr val="accent4">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Sheet1!$HK$410:$ID$410</c:f>
              <c:numCache>
                <c:formatCode>General</c:formatCode>
                <c:ptCount val="20"/>
                <c:pt idx="0">
                  <c:v>-5.5</c:v>
                </c:pt>
                <c:pt idx="1">
                  <c:v>-9.16666666666666</c:v>
                </c:pt>
                <c:pt idx="2">
                  <c:v>9.91666666666666</c:v>
                </c:pt>
                <c:pt idx="3">
                  <c:v>25.55000000000001</c:v>
                </c:pt>
                <c:pt idx="4">
                  <c:v>-4.633333333333354</c:v>
                </c:pt>
                <c:pt idx="5">
                  <c:v>-12.73809523809524</c:v>
                </c:pt>
                <c:pt idx="6">
                  <c:v>-3.678571428571417</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1-A99E-4CB4-8E31-E924BE643A13}"/>
            </c:ext>
          </c:extLst>
        </c:ser>
        <c:ser>
          <c:idx val="34"/>
          <c:order val="34"/>
          <c:tx>
            <c:strRef>
              <c:f>Sheet1!$HJ$411</c:f>
              <c:strCache>
                <c:ptCount val="1"/>
                <c:pt idx="0">
                  <c:v>a35</c:v>
                </c:pt>
              </c:strCache>
            </c:strRef>
          </c:tx>
          <c:spPr>
            <a:ln w="28575" cap="rnd">
              <a:solidFill>
                <a:schemeClr val="accent5">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Sheet1!$HK$411:$ID$411</c:f>
              <c:numCache>
                <c:formatCode>General</c:formatCode>
                <c:ptCount val="20"/>
                <c:pt idx="0">
                  <c:v>-3.0</c:v>
                </c:pt>
                <c:pt idx="1">
                  <c:v>-3.333333333333336</c:v>
                </c:pt>
                <c:pt idx="2">
                  <c:v>3.833333333333336</c:v>
                </c:pt>
                <c:pt idx="3">
                  <c:v>-3.5</c:v>
                </c:pt>
                <c:pt idx="4">
                  <c:v>-1.5</c:v>
                </c:pt>
                <c:pt idx="5">
                  <c:v>7.928571428571431</c:v>
                </c:pt>
                <c:pt idx="6">
                  <c:v>20.94642857142857</c:v>
                </c:pt>
                <c:pt idx="7">
                  <c:v>-4.930555555555555</c:v>
                </c:pt>
                <c:pt idx="8">
                  <c:v>-4.544444444444437</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2-A99E-4CB4-8E31-E924BE643A13}"/>
            </c:ext>
          </c:extLst>
        </c:ser>
        <c:ser>
          <c:idx val="35"/>
          <c:order val="35"/>
          <c:tx>
            <c:strRef>
              <c:f>Sheet1!$HJ$412</c:f>
              <c:strCache>
                <c:ptCount val="1"/>
                <c:pt idx="0">
                  <c:v>a36</c:v>
                </c:pt>
              </c:strCache>
            </c:strRef>
          </c:tx>
          <c:spPr>
            <a:ln w="28575" cap="rnd">
              <a:solidFill>
                <a:schemeClr val="accent6">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Sheet1!$HK$412:$ID$412</c:f>
              <c:numCache>
                <c:formatCode>General</c:formatCode>
                <c:ptCount val="20"/>
                <c:pt idx="0">
                  <c:v>-1.5</c:v>
                </c:pt>
                <c:pt idx="1">
                  <c:v>18.5</c:v>
                </c:pt>
                <c:pt idx="2">
                  <c:v>-7.0</c:v>
                </c:pt>
                <c:pt idx="3">
                  <c:v>-3.600000000000001</c:v>
                </c:pt>
                <c:pt idx="4">
                  <c:v>-2.233333333333335</c:v>
                </c:pt>
                <c:pt idx="5">
                  <c:v>-1.595238095238095</c:v>
                </c:pt>
                <c:pt idx="6">
                  <c:v>-0.946428571428569</c:v>
                </c:pt>
                <c:pt idx="7">
                  <c:v>-1.625</c:v>
                </c:pt>
                <c:pt idx="8">
                  <c:v>0.700000000000003</c:v>
                </c:pt>
                <c:pt idx="9">
                  <c:v>-1.06363636363637</c:v>
                </c:pt>
                <c:pt idx="10">
                  <c:v>0.780303030303031</c:v>
                </c:pt>
                <c:pt idx="11">
                  <c:v>1.044871794871796</c:v>
                </c:pt>
                <c:pt idx="12">
                  <c:v>-0.390109890109891</c:v>
                </c:pt>
                <c:pt idx="13">
                  <c:v>-0.0714285714285694</c:v>
                </c:pt>
                <c:pt idx="14">
                  <c:v>-0.875</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3-A99E-4CB4-8E31-E924BE643A13}"/>
            </c:ext>
          </c:extLst>
        </c:ser>
        <c:ser>
          <c:idx val="36"/>
          <c:order val="36"/>
          <c:tx>
            <c:strRef>
              <c:f>Sheet1!$HJ$413</c:f>
              <c:strCache>
                <c:ptCount val="1"/>
                <c:pt idx="0">
                  <c:v>a37</c:v>
                </c:pt>
              </c:strCache>
            </c:strRef>
          </c:tx>
          <c:spPr>
            <a:ln w="28575" cap="rnd">
              <a:solidFill>
                <a:schemeClr val="accent1">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Sheet1!$HK$413:$ID$413</c:f>
              <c:numCache>
                <c:formatCode>General</c:formatCode>
                <c:ptCount val="20"/>
                <c:pt idx="0">
                  <c:v>31.0</c:v>
                </c:pt>
                <c:pt idx="1">
                  <c:v>-9.333333333333328</c:v>
                </c:pt>
                <c:pt idx="2">
                  <c:v>8.583333333333328</c:v>
                </c:pt>
                <c:pt idx="3">
                  <c:v>-10.85</c:v>
                </c:pt>
                <c:pt idx="4">
                  <c:v>-4.900000000000006</c:v>
                </c:pt>
                <c:pt idx="5">
                  <c:v>-3.214285714285708</c:v>
                </c:pt>
                <c:pt idx="6">
                  <c:v>27.08928571428571</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4-A99E-4CB4-8E31-E924BE643A13}"/>
            </c:ext>
          </c:extLst>
        </c:ser>
        <c:ser>
          <c:idx val="37"/>
          <c:order val="37"/>
          <c:tx>
            <c:strRef>
              <c:f>Sheet1!$HJ$414</c:f>
              <c:strCache>
                <c:ptCount val="1"/>
                <c:pt idx="0">
                  <c:v>a38</c:v>
                </c:pt>
              </c:strCache>
            </c:strRef>
          </c:tx>
          <c:spPr>
            <a:ln w="28575" cap="rnd">
              <a:solidFill>
                <a:schemeClr val="accent2">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Sheet1!$HK$414:$ID$414</c:f>
              <c:numCache>
                <c:formatCode>General</c:formatCode>
                <c:ptCount val="20"/>
                <c:pt idx="0">
                  <c:v>-68.0</c:v>
                </c:pt>
                <c:pt idx="1">
                  <c:v>8.66666666666666</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5-A99E-4CB4-8E31-E924BE643A13}"/>
            </c:ext>
          </c:extLst>
        </c:ser>
        <c:ser>
          <c:idx val="38"/>
          <c:order val="38"/>
          <c:tx>
            <c:strRef>
              <c:f>Sheet1!$HJ$415</c:f>
              <c:strCache>
                <c:ptCount val="1"/>
                <c:pt idx="0">
                  <c:v>a39</c:v>
                </c:pt>
              </c:strCache>
            </c:strRef>
          </c:tx>
          <c:spPr>
            <a:ln w="28575" cap="rnd">
              <a:solidFill>
                <a:schemeClr val="accent3">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Sheet1!$HK$415:$ID$415</c:f>
              <c:numCache>
                <c:formatCode>General</c:formatCode>
                <c:ptCount val="20"/>
                <c:pt idx="0">
                  <c:v>-4.5</c:v>
                </c:pt>
                <c:pt idx="1">
                  <c:v>-16.5</c:v>
                </c:pt>
                <c:pt idx="2">
                  <c:v>-12.25</c:v>
                </c:pt>
                <c:pt idx="3">
                  <c:v>-10.75</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6-A99E-4CB4-8E31-E924BE643A13}"/>
            </c:ext>
          </c:extLst>
        </c:ser>
        <c:ser>
          <c:idx val="39"/>
          <c:order val="39"/>
          <c:tx>
            <c:strRef>
              <c:f>Sheet1!$HJ$416</c:f>
              <c:strCache>
                <c:ptCount val="1"/>
                <c:pt idx="0">
                  <c:v>a40</c:v>
                </c:pt>
              </c:strCache>
            </c:strRef>
          </c:tx>
          <c:spPr>
            <a:ln w="28575" cap="rnd">
              <a:solidFill>
                <a:schemeClr val="accent4">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Sheet1!$HK$416:$ID$416</c:f>
              <c:numCache>
                <c:formatCode>General</c:formatCode>
                <c:ptCount val="20"/>
                <c:pt idx="0">
                  <c:v>5.5</c:v>
                </c:pt>
                <c:pt idx="1">
                  <c:v>31.5</c:v>
                </c:pt>
                <c:pt idx="2">
                  <c:v>-13.25</c:v>
                </c:pt>
                <c:pt idx="3">
                  <c:v>-14.15000000000001</c:v>
                </c:pt>
                <c:pt idx="4">
                  <c:v>-0.933333333333323</c:v>
                </c:pt>
                <c:pt idx="5">
                  <c:v>-7.80952380952381</c:v>
                </c:pt>
                <c:pt idx="6">
                  <c:v>7.767857142857139</c:v>
                </c:pt>
                <c:pt idx="7">
                  <c:v>-3.291666666666671</c:v>
                </c:pt>
                <c:pt idx="8">
                  <c:v>9.366666666666677</c:v>
                </c:pt>
                <c:pt idx="9">
                  <c:v>-0.972727272727269</c:v>
                </c:pt>
                <c:pt idx="10">
                  <c:v>-2.810606060606062</c:v>
                </c:pt>
                <c:pt idx="11">
                  <c:v>-4.455128205128204</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7-A99E-4CB4-8E31-E924BE643A13}"/>
            </c:ext>
          </c:extLst>
        </c:ser>
        <c:ser>
          <c:idx val="40"/>
          <c:order val="40"/>
          <c:tx>
            <c:strRef>
              <c:f>Sheet1!$HJ$417</c:f>
              <c:strCache>
                <c:ptCount val="1"/>
                <c:pt idx="0">
                  <c:v>a41</c:v>
                </c:pt>
              </c:strCache>
            </c:strRef>
          </c:tx>
          <c:spPr>
            <a:ln w="28575" cap="rnd">
              <a:solidFill>
                <a:schemeClr val="accent5">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Sheet1!$HK$417:$ID$417</c:f>
              <c:numCache>
                <c:formatCode>General</c:formatCode>
                <c:ptCount val="20"/>
                <c:pt idx="0">
                  <c:v>3.5</c:v>
                </c:pt>
                <c:pt idx="1">
                  <c:v>-0.833333333333334</c:v>
                </c:pt>
                <c:pt idx="2">
                  <c:v>3.583333333333334</c:v>
                </c:pt>
                <c:pt idx="3">
                  <c:v>0.550000000000001</c:v>
                </c:pt>
                <c:pt idx="4">
                  <c:v>-0.633333333333335</c:v>
                </c:pt>
                <c:pt idx="5">
                  <c:v>-0.595238095238095</c:v>
                </c:pt>
                <c:pt idx="6">
                  <c:v>1.30357142857143</c:v>
                </c:pt>
                <c:pt idx="7">
                  <c:v>-0.430555555555555</c:v>
                </c:pt>
                <c:pt idx="8">
                  <c:v>-0.244444444444445</c:v>
                </c:pt>
                <c:pt idx="9">
                  <c:v>-0.563636363636362</c:v>
                </c:pt>
                <c:pt idx="10">
                  <c:v>0.363636363636363</c:v>
                </c:pt>
                <c:pt idx="11">
                  <c:v>-0.0769230769230767</c:v>
                </c:pt>
                <c:pt idx="12">
                  <c:v>0.00549450549450548</c:v>
                </c:pt>
                <c:pt idx="13">
                  <c:v>-0.195238095238096</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8-A99E-4CB4-8E31-E924BE643A13}"/>
            </c:ext>
          </c:extLst>
        </c:ser>
        <c:ser>
          <c:idx val="41"/>
          <c:order val="41"/>
          <c:tx>
            <c:strRef>
              <c:f>Sheet1!$HJ$418</c:f>
              <c:strCache>
                <c:ptCount val="1"/>
                <c:pt idx="0">
                  <c:v>a42</c:v>
                </c:pt>
              </c:strCache>
            </c:strRef>
          </c:tx>
          <c:spPr>
            <a:ln w="28575" cap="rnd">
              <a:solidFill>
                <a:schemeClr val="accent6">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Sheet1!$HK$418:$ID$418</c:f>
              <c:numCache>
                <c:formatCode>General</c:formatCode>
                <c:ptCount val="20"/>
                <c:pt idx="0">
                  <c:v>51.5</c:v>
                </c:pt>
                <c:pt idx="1">
                  <c:v>27.83333333333333</c:v>
                </c:pt>
                <c:pt idx="2">
                  <c:v>-30.83333333333333</c:v>
                </c:pt>
                <c:pt idx="3">
                  <c:v>-2.5</c:v>
                </c:pt>
                <c:pt idx="4">
                  <c:v>-3.166666666666657</c:v>
                </c:pt>
                <c:pt idx="5">
                  <c:v>-3.833333333333343</c:v>
                </c:pt>
                <c:pt idx="6">
                  <c:v>-7.875</c:v>
                </c:pt>
                <c:pt idx="7">
                  <c:v>1.097222222222228</c:v>
                </c:pt>
                <c:pt idx="8">
                  <c:v>-1.022222222222226</c:v>
                </c:pt>
                <c:pt idx="9">
                  <c:v>-6.290909090909096</c:v>
                </c:pt>
                <c:pt idx="10">
                  <c:v>4.340909090909093</c:v>
                </c:pt>
                <c:pt idx="11">
                  <c:v>-3.711538461538467</c:v>
                </c:pt>
                <c:pt idx="12">
                  <c:v>-4.538461538461533</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9-A99E-4CB4-8E31-E924BE643A13}"/>
            </c:ext>
          </c:extLst>
        </c:ser>
        <c:ser>
          <c:idx val="42"/>
          <c:order val="42"/>
          <c:tx>
            <c:strRef>
              <c:f>Sheet1!$HJ$419</c:f>
              <c:strCache>
                <c:ptCount val="1"/>
                <c:pt idx="0">
                  <c:v>a43</c:v>
                </c:pt>
              </c:strCache>
            </c:strRef>
          </c:tx>
          <c:spPr>
            <a:ln w="28575" cap="rnd">
              <a:solidFill>
                <a:schemeClr val="accent1">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Sheet1!$HK$419:$ID$419</c:f>
              <c:numCache>
                <c:formatCode>General</c:formatCode>
                <c:ptCount val="20"/>
                <c:pt idx="0">
                  <c:v>14.5</c:v>
                </c:pt>
                <c:pt idx="1">
                  <c:v>-1.5</c:v>
                </c:pt>
                <c:pt idx="2">
                  <c:v>-0.75</c:v>
                </c:pt>
                <c:pt idx="3">
                  <c:v>-4.450000000000003</c:v>
                </c:pt>
                <c:pt idx="4">
                  <c:v>9.866666666666677</c:v>
                </c:pt>
                <c:pt idx="5">
                  <c:v>8.476190476190467</c:v>
                </c:pt>
                <c:pt idx="6">
                  <c:v>-1.267857142857139</c:v>
                </c:pt>
                <c:pt idx="7">
                  <c:v>0.791666666666671</c:v>
                </c:pt>
                <c:pt idx="8">
                  <c:v>-3.166666666666671</c:v>
                </c:pt>
                <c:pt idx="9">
                  <c:v>-2.772727272727267</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A-A99E-4CB4-8E31-E924BE643A13}"/>
            </c:ext>
          </c:extLst>
        </c:ser>
        <c:ser>
          <c:idx val="43"/>
          <c:order val="43"/>
          <c:tx>
            <c:strRef>
              <c:f>Sheet1!$HJ$420</c:f>
              <c:strCache>
                <c:ptCount val="1"/>
                <c:pt idx="0">
                  <c:v>a44</c:v>
                </c:pt>
              </c:strCache>
            </c:strRef>
          </c:tx>
          <c:spPr>
            <a:ln w="28575" cap="rnd">
              <a:solidFill>
                <a:schemeClr val="accent2">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Sheet1!$HK$420:$ID$420</c:f>
              <c:numCache>
                <c:formatCode>General</c:formatCode>
                <c:ptCount val="20"/>
                <c:pt idx="0">
                  <c:v>15.0</c:v>
                </c:pt>
                <c:pt idx="1">
                  <c:v>33.33333333333333</c:v>
                </c:pt>
                <c:pt idx="2">
                  <c:v>-13.33333333333333</c:v>
                </c:pt>
                <c:pt idx="3">
                  <c:v>0.0</c:v>
                </c:pt>
                <c:pt idx="4">
                  <c:v>0.666666666666672</c:v>
                </c:pt>
                <c:pt idx="5">
                  <c:v>23.61904761904762</c:v>
                </c:pt>
                <c:pt idx="6">
                  <c:v>3.089285714285708</c:v>
                </c:pt>
                <c:pt idx="7">
                  <c:v>-5.819444444444443</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B-A99E-4CB4-8E31-E924BE643A13}"/>
            </c:ext>
          </c:extLst>
        </c:ser>
        <c:ser>
          <c:idx val="44"/>
          <c:order val="44"/>
          <c:tx>
            <c:strRef>
              <c:f>Sheet1!$HJ$421</c:f>
              <c:strCache>
                <c:ptCount val="1"/>
                <c:pt idx="0">
                  <c:v>a45</c:v>
                </c:pt>
              </c:strCache>
            </c:strRef>
          </c:tx>
          <c:spPr>
            <a:ln w="28575" cap="rnd">
              <a:solidFill>
                <a:schemeClr val="accent3">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Sheet1!$HK$421:$ID$421</c:f>
              <c:numCache>
                <c:formatCode>General</c:formatCode>
                <c:ptCount val="20"/>
                <c:pt idx="0">
                  <c:v>47.0</c:v>
                </c:pt>
                <c:pt idx="1">
                  <c:v>-30.0</c:v>
                </c:pt>
                <c:pt idx="2">
                  <c:v>20.0</c:v>
                </c:pt>
                <c:pt idx="3">
                  <c:v>14.2</c:v>
                </c:pt>
                <c:pt idx="4">
                  <c:v>-8.533333333333331</c:v>
                </c:pt>
                <c:pt idx="5">
                  <c:v>-2.238095238095241</c:v>
                </c:pt>
                <c:pt idx="6">
                  <c:v>-6.553571428571431</c:v>
                </c:pt>
                <c:pt idx="7">
                  <c:v>1.45833333333333</c:v>
                </c:pt>
                <c:pt idx="8">
                  <c:v>7.566666666666677</c:v>
                </c:pt>
                <c:pt idx="9">
                  <c:v>-4.081818181818193</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C-A99E-4CB4-8E31-E924BE643A13}"/>
            </c:ext>
          </c:extLst>
        </c:ser>
        <c:ser>
          <c:idx val="45"/>
          <c:order val="45"/>
          <c:tx>
            <c:strRef>
              <c:f>Sheet1!$HJ$422</c:f>
              <c:strCache>
                <c:ptCount val="1"/>
                <c:pt idx="0">
                  <c:v>a46</c:v>
                </c:pt>
              </c:strCache>
            </c:strRef>
          </c:tx>
          <c:spPr>
            <a:ln w="28575" cap="rnd">
              <a:solidFill>
                <a:schemeClr val="accent4">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Sheet1!$HK$422:$ID$422</c:f>
              <c:numCache>
                <c:formatCode>General</c:formatCode>
                <c:ptCount val="20"/>
                <c:pt idx="0">
                  <c:v>4.0</c:v>
                </c:pt>
                <c:pt idx="1">
                  <c:v>-2.666666666666668</c:v>
                </c:pt>
                <c:pt idx="2">
                  <c:v>-3.833333333333332</c:v>
                </c:pt>
                <c:pt idx="3">
                  <c:v>-1.5</c:v>
                </c:pt>
                <c:pt idx="4">
                  <c:v>-0.333333333333332</c:v>
                </c:pt>
                <c:pt idx="5">
                  <c:v>1.333333333333332</c:v>
                </c:pt>
                <c:pt idx="6">
                  <c:v>6.25</c:v>
                </c:pt>
                <c:pt idx="7">
                  <c:v>-1.805555555555557</c:v>
                </c:pt>
                <c:pt idx="8">
                  <c:v>-0.644444444444442</c:v>
                </c:pt>
                <c:pt idx="9">
                  <c:v>-1.254545454545454</c:v>
                </c:pt>
                <c:pt idx="10">
                  <c:v>2.204545454545454</c:v>
                </c:pt>
                <c:pt idx="11">
                  <c:v>0.865384615384617</c:v>
                </c:pt>
                <c:pt idx="12">
                  <c:v>1.956043956043953</c:v>
                </c:pt>
                <c:pt idx="13">
                  <c:v>-1.57142857142857</c:v>
                </c:pt>
                <c:pt idx="14">
                  <c:v>-0.125</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D-A99E-4CB4-8E31-E924BE643A13}"/>
            </c:ext>
          </c:extLst>
        </c:ser>
        <c:ser>
          <c:idx val="46"/>
          <c:order val="46"/>
          <c:tx>
            <c:strRef>
              <c:f>Sheet1!$HJ$423</c:f>
              <c:strCache>
                <c:ptCount val="1"/>
                <c:pt idx="0">
                  <c:v>a47</c:v>
                </c:pt>
              </c:strCache>
            </c:strRef>
          </c:tx>
          <c:spPr>
            <a:ln w="28575" cap="rnd">
              <a:solidFill>
                <a:schemeClr val="accent5">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Sheet1!$HK$423:$ID$423</c:f>
              <c:numCache>
                <c:formatCode>General</c:formatCode>
                <c:ptCount val="20"/>
                <c:pt idx="0">
                  <c:v>19.5</c:v>
                </c:pt>
                <c:pt idx="1">
                  <c:v>6.833333333333343</c:v>
                </c:pt>
                <c:pt idx="2">
                  <c:v>-9.333333333333342</c:v>
                </c:pt>
                <c:pt idx="3">
                  <c:v>8.599999999999997</c:v>
                </c:pt>
                <c:pt idx="4">
                  <c:v>8.566666666666668</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E-A99E-4CB4-8E31-E924BE643A13}"/>
            </c:ext>
          </c:extLst>
        </c:ser>
        <c:ser>
          <c:idx val="47"/>
          <c:order val="47"/>
          <c:tx>
            <c:strRef>
              <c:f>Sheet1!$HJ$424</c:f>
              <c:strCache>
                <c:ptCount val="1"/>
                <c:pt idx="0">
                  <c:v>a48</c:v>
                </c:pt>
              </c:strCache>
            </c:strRef>
          </c:tx>
          <c:spPr>
            <a:ln w="28575" cap="rnd">
              <a:solidFill>
                <a:schemeClr val="accent6">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Sheet1!$HK$424:$ID$424</c:f>
              <c:numCache>
                <c:formatCode>General</c:formatCode>
                <c:ptCount val="20"/>
                <c:pt idx="0">
                  <c:v>4.5</c:v>
                </c:pt>
                <c:pt idx="1">
                  <c:v>13.16666666666666</c:v>
                </c:pt>
                <c:pt idx="2">
                  <c:v>2.833333333333343</c:v>
                </c:pt>
                <c:pt idx="3">
                  <c:v>-15.5</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2F-A99E-4CB4-8E31-E924BE643A13}"/>
            </c:ext>
          </c:extLst>
        </c:ser>
        <c:ser>
          <c:idx val="48"/>
          <c:order val="48"/>
          <c:tx>
            <c:strRef>
              <c:f>Sheet1!$HJ$425</c:f>
              <c:strCache>
                <c:ptCount val="1"/>
                <c:pt idx="0">
                  <c:v>a49</c:v>
                </c:pt>
              </c:strCache>
            </c:strRef>
          </c:tx>
          <c:spPr>
            <a:ln w="28575" cap="rnd">
              <a:solidFill>
                <a:schemeClr val="accent1">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Sheet1!$HK$425:$ID$425</c:f>
              <c:numCache>
                <c:formatCode>General</c:formatCode>
                <c:ptCount val="20"/>
                <c:pt idx="0">
                  <c:v>-27.5</c:v>
                </c:pt>
                <c:pt idx="1">
                  <c:v>-7.16666666666667</c:v>
                </c:pt>
                <c:pt idx="2">
                  <c:v>-1.58333333333333</c:v>
                </c:pt>
                <c:pt idx="3">
                  <c:v>18.84999999999999</c:v>
                </c:pt>
                <c:pt idx="4">
                  <c:v>26.06666666666668</c:v>
                </c:pt>
                <c:pt idx="5">
                  <c:v>-4.38095238095238</c:v>
                </c:pt>
                <c:pt idx="6">
                  <c:v>-0.910714285714292</c:v>
                </c:pt>
                <c:pt idx="7">
                  <c:v>-5.930555555555555</c:v>
                </c:pt>
                <c:pt idx="8">
                  <c:v>-7.444444444444443</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0-A99E-4CB4-8E31-E924BE643A13}"/>
            </c:ext>
          </c:extLst>
        </c:ser>
        <c:ser>
          <c:idx val="49"/>
          <c:order val="49"/>
          <c:tx>
            <c:strRef>
              <c:f>Sheet1!$HJ$426</c:f>
              <c:strCache>
                <c:ptCount val="1"/>
                <c:pt idx="0">
                  <c:v>a50</c:v>
                </c:pt>
              </c:strCache>
            </c:strRef>
          </c:tx>
          <c:spPr>
            <a:ln w="28575" cap="rnd">
              <a:solidFill>
                <a:schemeClr val="accent2">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Sheet1!$HK$426:$ID$426</c:f>
              <c:numCache>
                <c:formatCode>General</c:formatCode>
                <c:ptCount val="20"/>
                <c:pt idx="0">
                  <c:v>0.5</c:v>
                </c:pt>
                <c:pt idx="1">
                  <c:v>20.16666666666666</c:v>
                </c:pt>
                <c:pt idx="2">
                  <c:v>-6.166666666666664</c:v>
                </c:pt>
                <c:pt idx="3">
                  <c:v>-5.299999999999997</c:v>
                </c:pt>
                <c:pt idx="4">
                  <c:v>24.13333333333332</c:v>
                </c:pt>
                <c:pt idx="5">
                  <c:v>-4.904761904761898</c:v>
                </c:pt>
                <c:pt idx="6">
                  <c:v>-3.303571428571431</c:v>
                </c:pt>
                <c:pt idx="7">
                  <c:v>-2.013888888888884</c:v>
                </c:pt>
                <c:pt idx="8">
                  <c:v>-0.211111111111116</c:v>
                </c:pt>
                <c:pt idx="9">
                  <c:v>-3.35454545454545</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1-A99E-4CB4-8E31-E924BE643A13}"/>
            </c:ext>
          </c:extLst>
        </c:ser>
        <c:ser>
          <c:idx val="50"/>
          <c:order val="50"/>
          <c:tx>
            <c:strRef>
              <c:f>Sheet1!$HJ$427</c:f>
              <c:strCache>
                <c:ptCount val="1"/>
                <c:pt idx="0">
                  <c:v>a51</c:v>
                </c:pt>
              </c:strCache>
            </c:strRef>
          </c:tx>
          <c:spPr>
            <a:ln w="28575" cap="rnd">
              <a:solidFill>
                <a:schemeClr val="accent3">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Sheet1!$HK$427:$ID$427</c:f>
              <c:numCache>
                <c:formatCode>General</c:formatCode>
                <c:ptCount val="20"/>
                <c:pt idx="0">
                  <c:v>-59.5</c:v>
                </c:pt>
                <c:pt idx="1">
                  <c:v>-25.5</c:v>
                </c:pt>
                <c:pt idx="2">
                  <c:v>1.75</c:v>
                </c:pt>
                <c:pt idx="3">
                  <c:v>4.849999999999994</c:v>
                </c:pt>
                <c:pt idx="4">
                  <c:v>-5.433333333333326</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2-A99E-4CB4-8E31-E924BE643A13}"/>
            </c:ext>
          </c:extLst>
        </c:ser>
        <c:ser>
          <c:idx val="51"/>
          <c:order val="51"/>
          <c:tx>
            <c:strRef>
              <c:f>Sheet1!$HJ$428</c:f>
              <c:strCache>
                <c:ptCount val="1"/>
                <c:pt idx="0">
                  <c:v>a52</c:v>
                </c:pt>
              </c:strCache>
            </c:strRef>
          </c:tx>
          <c:spPr>
            <a:ln w="28575" cap="rnd">
              <a:solidFill>
                <a:schemeClr val="accent4">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Sheet1!$HK$428:$ID$428</c:f>
              <c:numCache>
                <c:formatCode>General</c:formatCode>
                <c:ptCount val="20"/>
                <c:pt idx="0">
                  <c:v>28.5</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3-A99E-4CB4-8E31-E924BE643A13}"/>
            </c:ext>
          </c:extLst>
        </c:ser>
        <c:ser>
          <c:idx val="52"/>
          <c:order val="52"/>
          <c:tx>
            <c:strRef>
              <c:f>Sheet1!$HJ$429</c:f>
              <c:strCache>
                <c:ptCount val="1"/>
                <c:pt idx="0">
                  <c:v>a53</c:v>
                </c:pt>
              </c:strCache>
            </c:strRef>
          </c:tx>
          <c:spPr>
            <a:ln w="28575" cap="rnd">
              <a:solidFill>
                <a:schemeClr val="accent5">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Sheet1!$HK$429:$ID$429</c:f>
              <c:numCache>
                <c:formatCode>General</c:formatCode>
                <c:ptCount val="20"/>
                <c:pt idx="0">
                  <c:v>-31.5</c:v>
                </c:pt>
                <c:pt idx="1">
                  <c:v>-22.83333333333333</c:v>
                </c:pt>
                <c:pt idx="2">
                  <c:v>-2.916666666666657</c:v>
                </c:pt>
                <c:pt idx="3">
                  <c:v>20.85000000000003</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4-A99E-4CB4-8E31-E924BE643A13}"/>
            </c:ext>
          </c:extLst>
        </c:ser>
        <c:ser>
          <c:idx val="53"/>
          <c:order val="53"/>
          <c:tx>
            <c:strRef>
              <c:f>Sheet1!$HJ$430</c:f>
              <c:strCache>
                <c:ptCount val="1"/>
                <c:pt idx="0">
                  <c:v>a54</c:v>
                </c:pt>
              </c:strCache>
            </c:strRef>
          </c:tx>
          <c:spPr>
            <a:ln w="28575" cap="rnd">
              <a:solidFill>
                <a:schemeClr val="accent6">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Sheet1!$HK$430:$ID$430</c:f>
              <c:numCache>
                <c:formatCode>General</c:formatCode>
                <c:ptCount val="20"/>
                <c:pt idx="0">
                  <c:v>44.0</c:v>
                </c:pt>
                <c:pt idx="1">
                  <c:v>-57.0</c:v>
                </c:pt>
                <c:pt idx="2">
                  <c:v>-1.25</c:v>
                </c:pt>
                <c:pt idx="3">
                  <c:v>-18.75</c:v>
                </c:pt>
                <c:pt idx="4">
                  <c:v>-10.33333333333333</c:v>
                </c:pt>
                <c:pt idx="5">
                  <c:v>16.90476190476191</c:v>
                </c:pt>
                <c:pt idx="6">
                  <c:v>-7.071428571428584</c:v>
                </c:pt>
                <c:pt idx="7">
                  <c:v>1.277777777777771</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5-A99E-4CB4-8E31-E924BE643A13}"/>
            </c:ext>
          </c:extLst>
        </c:ser>
        <c:ser>
          <c:idx val="54"/>
          <c:order val="54"/>
          <c:tx>
            <c:strRef>
              <c:f>Sheet1!$HJ$431</c:f>
              <c:strCache>
                <c:ptCount val="1"/>
                <c:pt idx="0">
                  <c:v>a55</c:v>
                </c:pt>
              </c:strCache>
            </c:strRef>
          </c:tx>
          <c:spPr>
            <a:ln w="28575" cap="rnd">
              <a:solidFill>
                <a:schemeClr val="accent1"/>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Sheet1!$HK$431:$ID$431</c:f>
              <c:numCache>
                <c:formatCode>General</c:formatCode>
                <c:ptCount val="20"/>
                <c:pt idx="0">
                  <c:v>-6.0</c:v>
                </c:pt>
                <c:pt idx="1">
                  <c:v>0.666666666666666</c:v>
                </c:pt>
                <c:pt idx="2">
                  <c:v>-1.166666666666666</c:v>
                </c:pt>
                <c:pt idx="3">
                  <c:v>-0.9</c:v>
                </c:pt>
                <c:pt idx="4">
                  <c:v>0.9</c:v>
                </c:pt>
                <c:pt idx="5">
                  <c:v>-0.0714285714285712</c:v>
                </c:pt>
                <c:pt idx="6">
                  <c:v>-0.803571428571429</c:v>
                </c:pt>
                <c:pt idx="7">
                  <c:v>0.152777777777779</c:v>
                </c:pt>
                <c:pt idx="8">
                  <c:v>0.622222222222222</c:v>
                </c:pt>
                <c:pt idx="9">
                  <c:v>-0.127272727272727</c:v>
                </c:pt>
                <c:pt idx="10">
                  <c:v>1.310606060606061</c:v>
                </c:pt>
                <c:pt idx="11">
                  <c:v>0.185897435897436</c:v>
                </c:pt>
                <c:pt idx="12">
                  <c:v>-0.26923076923077</c:v>
                </c:pt>
                <c:pt idx="13">
                  <c:v>-0.0999999999999997</c:v>
                </c:pt>
                <c:pt idx="14">
                  <c:v>0.0374999999999996</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6-A99E-4CB4-8E31-E924BE643A13}"/>
            </c:ext>
          </c:extLst>
        </c:ser>
        <c:ser>
          <c:idx val="55"/>
          <c:order val="55"/>
          <c:tx>
            <c:strRef>
              <c:f>Sheet1!$HJ$432</c:f>
              <c:strCache>
                <c:ptCount val="1"/>
                <c:pt idx="0">
                  <c:v>a56</c:v>
                </c:pt>
              </c:strCache>
            </c:strRef>
          </c:tx>
          <c:spPr>
            <a:ln w="28575" cap="rnd">
              <a:solidFill>
                <a:schemeClr val="accent2"/>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Sheet1!$HK$432:$ID$432</c:f>
              <c:numCache>
                <c:formatCode>General</c:formatCode>
                <c:ptCount val="20"/>
                <c:pt idx="0">
                  <c:v>-11.0</c:v>
                </c:pt>
                <c:pt idx="1">
                  <c:v>36.33333333333334</c:v>
                </c:pt>
                <c:pt idx="2">
                  <c:v>2.416666666666657</c:v>
                </c:pt>
                <c:pt idx="3">
                  <c:v>-13.35</c:v>
                </c:pt>
                <c:pt idx="4">
                  <c:v>6.766666666666651</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7-A99E-4CB4-8E31-E924BE643A13}"/>
            </c:ext>
          </c:extLst>
        </c:ser>
        <c:ser>
          <c:idx val="56"/>
          <c:order val="56"/>
          <c:tx>
            <c:strRef>
              <c:f>Sheet1!$HJ$433</c:f>
              <c:strCache>
                <c:ptCount val="1"/>
                <c:pt idx="0">
                  <c:v>a57</c:v>
                </c:pt>
              </c:strCache>
            </c:strRef>
          </c:tx>
          <c:spPr>
            <a:ln w="28575" cap="rnd">
              <a:solidFill>
                <a:schemeClr val="accent3"/>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Sheet1!$HK$433:$ID$433</c:f>
              <c:numCache>
                <c:formatCode>General</c:formatCode>
                <c:ptCount val="20"/>
                <c:pt idx="0">
                  <c:v>-26.0</c:v>
                </c:pt>
                <c:pt idx="1">
                  <c:v>-9.0</c:v>
                </c:pt>
                <c:pt idx="2">
                  <c:v>0.0</c:v>
                </c:pt>
                <c:pt idx="3">
                  <c:v>4.200000000000003</c:v>
                </c:pt>
                <c:pt idx="4">
                  <c:v>0.299999999999997</c:v>
                </c:pt>
                <c:pt idx="5">
                  <c:v>0.5</c:v>
                </c:pt>
                <c:pt idx="6">
                  <c:v>28.5</c:v>
                </c:pt>
                <c:pt idx="7">
                  <c:v>16.38888888888889</c:v>
                </c:pt>
                <c:pt idx="8">
                  <c:v>-6.78888888888889</c:v>
                </c:pt>
                <c:pt idx="9">
                  <c:v>-1.099999999999994</c:v>
                </c:pt>
                <c:pt idx="10">
                  <c:v>9.166666666666674</c:v>
                </c:pt>
                <c:pt idx="11">
                  <c:v>-5.243589743589752</c:v>
                </c:pt>
                <c:pt idx="12">
                  <c:v>2.791208791208787</c:v>
                </c:pt>
                <c:pt idx="13">
                  <c:v>1.019047619047626</c:v>
                </c:pt>
                <c:pt idx="14">
                  <c:v>2.516666666666664</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8-A99E-4CB4-8E31-E924BE643A13}"/>
            </c:ext>
          </c:extLst>
        </c:ser>
        <c:ser>
          <c:idx val="57"/>
          <c:order val="57"/>
          <c:tx>
            <c:strRef>
              <c:f>Sheet1!$HJ$434</c:f>
              <c:strCache>
                <c:ptCount val="1"/>
                <c:pt idx="0">
                  <c:v>a58</c:v>
                </c:pt>
              </c:strCache>
            </c:strRef>
          </c:tx>
          <c:spPr>
            <a:ln w="28575" cap="rnd">
              <a:solidFill>
                <a:schemeClr val="accent4"/>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Sheet1!$HK$434:$ID$434</c:f>
              <c:numCache>
                <c:formatCode>General</c:formatCode>
                <c:ptCount val="20"/>
                <c:pt idx="0">
                  <c:v>-61.5</c:v>
                </c:pt>
                <c:pt idx="1">
                  <c:v>-23.16666666666667</c:v>
                </c:pt>
                <c:pt idx="2">
                  <c:v>21.66666666666667</c:v>
                </c:pt>
                <c:pt idx="3">
                  <c:v>0.599999999999994</c:v>
                </c:pt>
                <c:pt idx="4">
                  <c:v>-12.93333333333332</c:v>
                </c:pt>
                <c:pt idx="5">
                  <c:v>-1.523809523809533</c:v>
                </c:pt>
                <c:pt idx="6">
                  <c:v>-9.267857142857135</c:v>
                </c:pt>
                <c:pt idx="7">
                  <c:v>-3.20833333333333</c:v>
                </c:pt>
                <c:pt idx="8">
                  <c:v>-5.066666666666677</c:v>
                </c:pt>
                <c:pt idx="9">
                  <c:v>2.945454545454553</c:v>
                </c:pt>
                <c:pt idx="10">
                  <c:v>-4.045454545454547</c:v>
                </c:pt>
                <c:pt idx="11">
                  <c:v>-4.730769230769228</c:v>
                </c:pt>
                <c:pt idx="12">
                  <c:v>-2.483516483516482</c:v>
                </c:pt>
                <c:pt idx="13">
                  <c:v>4.447619047619042</c:v>
                </c:pt>
                <c:pt idx="14">
                  <c:v>2.204166666666666</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9-A99E-4CB4-8E31-E924BE643A13}"/>
            </c:ext>
          </c:extLst>
        </c:ser>
        <c:ser>
          <c:idx val="58"/>
          <c:order val="58"/>
          <c:tx>
            <c:strRef>
              <c:f>Sheet1!$HJ$435</c:f>
              <c:strCache>
                <c:ptCount val="1"/>
                <c:pt idx="0">
                  <c:v>a59</c:v>
                </c:pt>
              </c:strCache>
            </c:strRef>
          </c:tx>
          <c:spPr>
            <a:ln w="28575" cap="rnd">
              <a:solidFill>
                <a:schemeClr val="accent5"/>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Sheet1!$HK$435:$ID$435</c:f>
              <c:numCache>
                <c:formatCode>General</c:formatCode>
                <c:ptCount val="20"/>
                <c:pt idx="0">
                  <c:v>-3.5</c:v>
                </c:pt>
                <c:pt idx="1">
                  <c:v>-5.5</c:v>
                </c:pt>
                <c:pt idx="2">
                  <c:v>24.5</c:v>
                </c:pt>
                <c:pt idx="3">
                  <c:v>15.30000000000001</c:v>
                </c:pt>
                <c:pt idx="4">
                  <c:v>-17.96666666666668</c:v>
                </c:pt>
                <c:pt idx="5">
                  <c:v>-14.54761904761904</c:v>
                </c:pt>
                <c:pt idx="6">
                  <c:v>11.08928571428571</c:v>
                </c:pt>
                <c:pt idx="7">
                  <c:v>-2.152777777777772</c:v>
                </c:pt>
                <c:pt idx="8">
                  <c:v>6.77777777777777</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A-A99E-4CB4-8E31-E924BE643A13}"/>
            </c:ext>
          </c:extLst>
        </c:ser>
        <c:ser>
          <c:idx val="59"/>
          <c:order val="59"/>
          <c:tx>
            <c:strRef>
              <c:f>Sheet1!$HJ$436</c:f>
              <c:strCache>
                <c:ptCount val="1"/>
                <c:pt idx="0">
                  <c:v>a60</c:v>
                </c:pt>
              </c:strCache>
            </c:strRef>
          </c:tx>
          <c:spPr>
            <a:ln w="28575" cap="rnd">
              <a:solidFill>
                <a:schemeClr val="accent6"/>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Sheet1!$HK$436:$ID$436</c:f>
              <c:numCache>
                <c:formatCode>General</c:formatCode>
                <c:ptCount val="20"/>
                <c:pt idx="0">
                  <c:v>-88.0</c:v>
                </c:pt>
                <c:pt idx="1">
                  <c:v>-33.33333333333333</c:v>
                </c:pt>
                <c:pt idx="2">
                  <c:v>18.58333333333331</c:v>
                </c:pt>
                <c:pt idx="3">
                  <c:v>-3.25</c:v>
                </c:pt>
                <c:pt idx="4">
                  <c:v>2.833333333333328</c:v>
                </c:pt>
                <c:pt idx="5">
                  <c:v>-3.976190476190467</c:v>
                </c:pt>
                <c:pt idx="6">
                  <c:v>-3.732142857142861</c:v>
                </c:pt>
                <c:pt idx="7">
                  <c:v>-6.34722222222223</c:v>
                </c:pt>
                <c:pt idx="8">
                  <c:v>2.322222222222223</c:v>
                </c:pt>
                <c:pt idx="9">
                  <c:v>-2.918181818181808</c:v>
                </c:pt>
                <c:pt idx="10">
                  <c:v>1.818181818181813</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B-A99E-4CB4-8E31-E924BE643A13}"/>
            </c:ext>
          </c:extLst>
        </c:ser>
        <c:ser>
          <c:idx val="60"/>
          <c:order val="60"/>
          <c:tx>
            <c:strRef>
              <c:f>Sheet1!$HJ$437</c:f>
              <c:strCache>
                <c:ptCount val="1"/>
                <c:pt idx="0">
                  <c:v>a61</c:v>
                </c:pt>
              </c:strCache>
            </c:strRef>
          </c:tx>
          <c:spPr>
            <a:ln w="28575" cap="rnd">
              <a:solidFill>
                <a:schemeClr val="accent1">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Sheet1!$HK$437:$ID$437</c:f>
              <c:numCache>
                <c:formatCode>General</c:formatCode>
                <c:ptCount val="20"/>
                <c:pt idx="0">
                  <c:v>15.0</c:v>
                </c:pt>
                <c:pt idx="1">
                  <c:v>15.66666666666667</c:v>
                </c:pt>
                <c:pt idx="2">
                  <c:v>-13.16666666666667</c:v>
                </c:pt>
                <c:pt idx="3">
                  <c:v>11.5</c:v>
                </c:pt>
                <c:pt idx="4">
                  <c:v>5.5</c:v>
                </c:pt>
                <c:pt idx="5">
                  <c:v>-3.214285714285708</c:v>
                </c:pt>
                <c:pt idx="6">
                  <c:v>-1.035714285714292</c:v>
                </c:pt>
                <c:pt idx="7">
                  <c:v>17.75</c:v>
                </c:pt>
                <c:pt idx="8">
                  <c:v>5.0</c:v>
                </c:pt>
                <c:pt idx="9">
                  <c:v>3.0</c:v>
                </c:pt>
                <c:pt idx="10">
                  <c:v>-7.58333333333333</c:v>
                </c:pt>
                <c:pt idx="11">
                  <c:v>-0.647435897435898</c:v>
                </c:pt>
                <c:pt idx="12">
                  <c:v>6.945054945054935</c:v>
                </c:pt>
                <c:pt idx="13">
                  <c:v>-2.847619047619048</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C-A99E-4CB4-8E31-E924BE643A13}"/>
            </c:ext>
          </c:extLst>
        </c:ser>
        <c:ser>
          <c:idx val="61"/>
          <c:order val="61"/>
          <c:tx>
            <c:strRef>
              <c:f>Sheet1!$HJ$438</c:f>
              <c:strCache>
                <c:ptCount val="1"/>
                <c:pt idx="0">
                  <c:v>a62</c:v>
                </c:pt>
              </c:strCache>
            </c:strRef>
          </c:tx>
          <c:spPr>
            <a:ln w="28575" cap="rnd">
              <a:solidFill>
                <a:schemeClr val="accent2">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Sheet1!$HK$438:$ID$438</c:f>
              <c:numCache>
                <c:formatCode>General</c:formatCode>
                <c:ptCount val="20"/>
                <c:pt idx="0">
                  <c:v>10.0</c:v>
                </c:pt>
                <c:pt idx="1">
                  <c:v>-17.0</c:v>
                </c:pt>
                <c:pt idx="2">
                  <c:v>19.75</c:v>
                </c:pt>
                <c:pt idx="3">
                  <c:v>1.449999999999987</c:v>
                </c:pt>
                <c:pt idx="4">
                  <c:v>16.13333333333334</c:v>
                </c:pt>
                <c:pt idx="5">
                  <c:v>-6.047619047619065</c:v>
                </c:pt>
                <c:pt idx="6">
                  <c:v>3.464285714285722</c:v>
                </c:pt>
                <c:pt idx="7">
                  <c:v>-2.638888888888884</c:v>
                </c:pt>
                <c:pt idx="8">
                  <c:v>3.98888888888888</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D-A99E-4CB4-8E31-E924BE643A13}"/>
            </c:ext>
          </c:extLst>
        </c:ser>
        <c:ser>
          <c:idx val="62"/>
          <c:order val="62"/>
          <c:tx>
            <c:strRef>
              <c:f>Sheet1!$HJ$439</c:f>
              <c:strCache>
                <c:ptCount val="1"/>
                <c:pt idx="0">
                  <c:v>a63</c:v>
                </c:pt>
              </c:strCache>
            </c:strRef>
          </c:tx>
          <c:spPr>
            <a:ln w="28575" cap="rnd">
              <a:solidFill>
                <a:schemeClr val="accent3">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Sheet1!$HK$439:$ID$439</c:f>
              <c:numCache>
                <c:formatCode>General</c:formatCode>
                <c:ptCount val="20"/>
                <c:pt idx="0">
                  <c:v>-5.5</c:v>
                </c:pt>
                <c:pt idx="1">
                  <c:v>37.16666666666664</c:v>
                </c:pt>
                <c:pt idx="2">
                  <c:v>2.58333333333333</c:v>
                </c:pt>
                <c:pt idx="3">
                  <c:v>20.54999999999999</c:v>
                </c:pt>
                <c:pt idx="4">
                  <c:v>16.53333333333331</c:v>
                </c:pt>
                <c:pt idx="5">
                  <c:v>27.09523809523809</c:v>
                </c:pt>
                <c:pt idx="6">
                  <c:v>11.94642857142858</c:v>
                </c:pt>
                <c:pt idx="7">
                  <c:v>8.513888888888885</c:v>
                </c:pt>
                <c:pt idx="8">
                  <c:v>-5.98888888888888</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E-A99E-4CB4-8E31-E924BE643A13}"/>
            </c:ext>
          </c:extLst>
        </c:ser>
        <c:ser>
          <c:idx val="63"/>
          <c:order val="63"/>
          <c:tx>
            <c:strRef>
              <c:f>Sheet1!$HJ$440</c:f>
              <c:strCache>
                <c:ptCount val="1"/>
                <c:pt idx="0">
                  <c:v>a64</c:v>
                </c:pt>
              </c:strCache>
            </c:strRef>
          </c:tx>
          <c:spPr>
            <a:ln w="28575" cap="rnd">
              <a:solidFill>
                <a:schemeClr val="accent4">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Sheet1!$HK$440:$ID$440</c:f>
              <c:numCache>
                <c:formatCode>General</c:formatCode>
                <c:ptCount val="20"/>
                <c:pt idx="0">
                  <c:v>-106.0</c:v>
                </c:pt>
                <c:pt idx="1">
                  <c:v>-31.33333333333331</c:v>
                </c:pt>
                <c:pt idx="2">
                  <c:v>-17.91666666666667</c:v>
                </c:pt>
                <c:pt idx="3">
                  <c:v>6.049999999999997</c:v>
                </c:pt>
                <c:pt idx="4">
                  <c:v>-8.96666666666667</c:v>
                </c:pt>
                <c:pt idx="5">
                  <c:v>-0.404761904761898</c:v>
                </c:pt>
                <c:pt idx="6">
                  <c:v>4.44642857142857</c:v>
                </c:pt>
                <c:pt idx="7">
                  <c:v>-0.430555555555557</c:v>
                </c:pt>
                <c:pt idx="8">
                  <c:v>-5.944444444444443</c:v>
                </c:pt>
                <c:pt idx="9">
                  <c:v>1.954545454545453</c:v>
                </c:pt>
                <c:pt idx="10">
                  <c:v>-5.037878787878782</c:v>
                </c:pt>
                <c:pt idx="11">
                  <c:v>-2.032051282051284</c:v>
                </c:pt>
                <c:pt idx="12">
                  <c:v>7.186813186813183</c:v>
                </c:pt>
                <c:pt idx="13">
                  <c:v>5.161904761904765</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3F-A99E-4CB4-8E31-E924BE643A13}"/>
            </c:ext>
          </c:extLst>
        </c:ser>
        <c:ser>
          <c:idx val="64"/>
          <c:order val="64"/>
          <c:tx>
            <c:strRef>
              <c:f>Sheet1!$HJ$441</c:f>
              <c:strCache>
                <c:ptCount val="1"/>
                <c:pt idx="0">
                  <c:v>a65</c:v>
                </c:pt>
              </c:strCache>
            </c:strRef>
          </c:tx>
          <c:spPr>
            <a:ln w="28575" cap="rnd">
              <a:solidFill>
                <a:schemeClr val="accent5">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Sheet1!$HK$441:$ID$441</c:f>
              <c:numCache>
                <c:formatCode>General</c:formatCode>
                <c:ptCount val="20"/>
                <c:pt idx="0">
                  <c:v>64.5</c:v>
                </c:pt>
                <c:pt idx="1">
                  <c:v>-51.83333333333334</c:v>
                </c:pt>
                <c:pt idx="2">
                  <c:v>-13.16666666666666</c:v>
                </c:pt>
                <c:pt idx="3">
                  <c:v>38.90000000000001</c:v>
                </c:pt>
                <c:pt idx="4">
                  <c:v>-18.06666666666666</c:v>
                </c:pt>
                <c:pt idx="5">
                  <c:v>0.666666666666657</c:v>
                </c:pt>
                <c:pt idx="6">
                  <c:v>-4.624999999999997</c:v>
                </c:pt>
                <c:pt idx="7">
                  <c:v>-1.486111111111114</c:v>
                </c:pt>
                <c:pt idx="8">
                  <c:v>4.411111111111128</c:v>
                </c:pt>
                <c:pt idx="9">
                  <c:v>-8.84545454545455</c:v>
                </c:pt>
                <c:pt idx="10">
                  <c:v>3.795454545454533</c:v>
                </c:pt>
                <c:pt idx="11">
                  <c:v>-5.40384615384616</c:v>
                </c:pt>
                <c:pt idx="12">
                  <c:v>1.082417582417577</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0-A99E-4CB4-8E31-E924BE643A13}"/>
            </c:ext>
          </c:extLst>
        </c:ser>
        <c:ser>
          <c:idx val="65"/>
          <c:order val="65"/>
          <c:tx>
            <c:strRef>
              <c:f>Sheet1!$HJ$442</c:f>
              <c:strCache>
                <c:ptCount val="1"/>
                <c:pt idx="0">
                  <c:v>a66</c:v>
                </c:pt>
              </c:strCache>
            </c:strRef>
          </c:tx>
          <c:spPr>
            <a:ln w="28575" cap="rnd">
              <a:solidFill>
                <a:schemeClr val="accent6">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Sheet1!$HK$442:$ID$442</c:f>
              <c:numCache>
                <c:formatCode>General</c:formatCode>
                <c:ptCount val="20"/>
                <c:pt idx="0">
                  <c:v>1.5</c:v>
                </c:pt>
                <c:pt idx="1">
                  <c:v>6.166666666666668</c:v>
                </c:pt>
                <c:pt idx="2">
                  <c:v>6.583333333333333</c:v>
                </c:pt>
                <c:pt idx="3">
                  <c:v>3.549999999999997</c:v>
                </c:pt>
                <c:pt idx="4">
                  <c:v>13.03333333333334</c:v>
                </c:pt>
                <c:pt idx="5">
                  <c:v>-3.976190476190481</c:v>
                </c:pt>
                <c:pt idx="6">
                  <c:v>-1.857142857142854</c:v>
                </c:pt>
                <c:pt idx="7">
                  <c:v>9.777777777777775</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1-A99E-4CB4-8E31-E924BE643A13}"/>
            </c:ext>
          </c:extLst>
        </c:ser>
        <c:ser>
          <c:idx val="66"/>
          <c:order val="66"/>
          <c:tx>
            <c:strRef>
              <c:f>Sheet1!$HJ$443</c:f>
              <c:strCache>
                <c:ptCount val="1"/>
                <c:pt idx="0">
                  <c:v>a67</c:v>
                </c:pt>
              </c:strCache>
            </c:strRef>
          </c:tx>
          <c:spPr>
            <a:ln w="28575" cap="rnd">
              <a:solidFill>
                <a:schemeClr val="accent1">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Sheet1!$HK$443:$ID$443</c:f>
              <c:numCache>
                <c:formatCode>General</c:formatCode>
                <c:ptCount val="20"/>
                <c:pt idx="0">
                  <c:v>-125.0</c:v>
                </c:pt>
                <c:pt idx="1">
                  <c:v>-11.33333333333334</c:v>
                </c:pt>
                <c:pt idx="2">
                  <c:v>-19.91666666666666</c:v>
                </c:pt>
                <c:pt idx="3">
                  <c:v>-15.35</c:v>
                </c:pt>
                <c:pt idx="4">
                  <c:v>2.266666666666651</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2-A99E-4CB4-8E31-E924BE643A13}"/>
            </c:ext>
          </c:extLst>
        </c:ser>
        <c:ser>
          <c:idx val="67"/>
          <c:order val="67"/>
          <c:tx>
            <c:strRef>
              <c:f>Sheet1!$HJ$444</c:f>
              <c:strCache>
                <c:ptCount val="1"/>
                <c:pt idx="0">
                  <c:v>a68</c:v>
                </c:pt>
              </c:strCache>
            </c:strRef>
          </c:tx>
          <c:spPr>
            <a:ln w="28575" cap="rnd">
              <a:solidFill>
                <a:schemeClr val="accent2">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Sheet1!$HK$444:$ID$444</c:f>
              <c:numCache>
                <c:formatCode>General</c:formatCode>
                <c:ptCount val="20"/>
                <c:pt idx="0">
                  <c:v>-27.0</c:v>
                </c:pt>
                <c:pt idx="1">
                  <c:v>94.66666666666665</c:v>
                </c:pt>
                <c:pt idx="2">
                  <c:v>-21.91666666666666</c:v>
                </c:pt>
                <c:pt idx="3">
                  <c:v>-3.349999999999994</c:v>
                </c:pt>
                <c:pt idx="4">
                  <c:v>22.93333333333332</c:v>
                </c:pt>
                <c:pt idx="5">
                  <c:v>17.52380952380952</c:v>
                </c:pt>
                <c:pt idx="6">
                  <c:v>15.14285714285714</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3-A99E-4CB4-8E31-E924BE643A13}"/>
            </c:ext>
          </c:extLst>
        </c:ser>
        <c:ser>
          <c:idx val="68"/>
          <c:order val="68"/>
          <c:tx>
            <c:strRef>
              <c:f>Sheet1!$HJ$445</c:f>
              <c:strCache>
                <c:ptCount val="1"/>
                <c:pt idx="0">
                  <c:v>a69</c:v>
                </c:pt>
              </c:strCache>
            </c:strRef>
          </c:tx>
          <c:spPr>
            <a:ln w="28575" cap="rnd">
              <a:solidFill>
                <a:schemeClr val="accent3">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Sheet1!$HK$445:$ID$445</c:f>
              <c:numCache>
                <c:formatCode>General</c:formatCode>
                <c:ptCount val="20"/>
                <c:pt idx="0">
                  <c:v>39.5</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4-A99E-4CB4-8E31-E924BE643A13}"/>
            </c:ext>
          </c:extLst>
        </c:ser>
        <c:ser>
          <c:idx val="69"/>
          <c:order val="69"/>
          <c:tx>
            <c:strRef>
              <c:f>Sheet1!$HJ$446</c:f>
              <c:strCache>
                <c:ptCount val="1"/>
                <c:pt idx="0">
                  <c:v>a70</c:v>
                </c:pt>
              </c:strCache>
            </c:strRef>
          </c:tx>
          <c:spPr>
            <a:ln w="28575" cap="rnd">
              <a:solidFill>
                <a:schemeClr val="accent4">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Sheet1!$HK$446:$ID$446</c:f>
              <c:numCache>
                <c:formatCode>General</c:formatCode>
                <c:ptCount val="20"/>
                <c:pt idx="0">
                  <c:v>-63.0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5-A99E-4CB4-8E31-E924BE643A13}"/>
            </c:ext>
          </c:extLst>
        </c:ser>
        <c:ser>
          <c:idx val="70"/>
          <c:order val="70"/>
          <c:tx>
            <c:strRef>
              <c:f>Sheet1!$HJ$447</c:f>
              <c:strCache>
                <c:ptCount val="1"/>
                <c:pt idx="0">
                  <c:v>a71</c:v>
                </c:pt>
              </c:strCache>
            </c:strRef>
          </c:tx>
          <c:spPr>
            <a:ln w="28575" cap="rnd">
              <a:solidFill>
                <a:schemeClr val="accent5">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Sheet1!$HK$447:$ID$447</c:f>
              <c:numCache>
                <c:formatCode>General</c:formatCode>
                <c:ptCount val="20"/>
                <c:pt idx="0">
                  <c:v>57.0</c:v>
                </c:pt>
                <c:pt idx="1">
                  <c:v>-48.33333333333334</c:v>
                </c:pt>
                <c:pt idx="2">
                  <c:v>44.08333333333334</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6-A99E-4CB4-8E31-E924BE643A13}"/>
            </c:ext>
          </c:extLst>
        </c:ser>
        <c:ser>
          <c:idx val="71"/>
          <c:order val="71"/>
          <c:tx>
            <c:strRef>
              <c:f>Sheet1!$HJ$448</c:f>
              <c:strCache>
                <c:ptCount val="1"/>
                <c:pt idx="0">
                  <c:v>a72</c:v>
                </c:pt>
              </c:strCache>
            </c:strRef>
          </c:tx>
          <c:spPr>
            <a:ln w="28575" cap="rnd">
              <a:solidFill>
                <a:schemeClr val="accent6">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Sheet1!$HK$448:$ID$448</c:f>
              <c:numCache>
                <c:formatCode>General</c:formatCode>
                <c:ptCount val="20"/>
                <c:pt idx="0">
                  <c:v>37.0</c:v>
                </c:pt>
                <c:pt idx="1">
                  <c:v>7.0</c:v>
                </c:pt>
                <c:pt idx="2">
                  <c:v>-4.25</c:v>
                </c:pt>
                <c:pt idx="3">
                  <c:v>1.450000000000003</c:v>
                </c:pt>
                <c:pt idx="4">
                  <c:v>-10.03333333333333</c:v>
                </c:pt>
                <c:pt idx="5">
                  <c:v>-3.738095238095241</c:v>
                </c:pt>
                <c:pt idx="6">
                  <c:v>10.32142857142857</c:v>
                </c:pt>
                <c:pt idx="7">
                  <c:v>6.25</c:v>
                </c:pt>
                <c:pt idx="8">
                  <c:v>0.700000000000003</c:v>
                </c:pt>
                <c:pt idx="9">
                  <c:v>-2.063636363636363</c:v>
                </c:pt>
                <c:pt idx="10">
                  <c:v>4.280303030303032</c:v>
                </c:pt>
                <c:pt idx="11">
                  <c:v>9.775641025641021</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7-A99E-4CB4-8E31-E924BE643A13}"/>
            </c:ext>
          </c:extLst>
        </c:ser>
        <c:ser>
          <c:idx val="72"/>
          <c:order val="72"/>
          <c:tx>
            <c:strRef>
              <c:f>Sheet1!$HJ$449</c:f>
              <c:strCache>
                <c:ptCount val="1"/>
                <c:pt idx="0">
                  <c:v>a73</c:v>
                </c:pt>
              </c:strCache>
            </c:strRef>
          </c:tx>
          <c:spPr>
            <a:ln w="28575" cap="rnd">
              <a:solidFill>
                <a:schemeClr val="accent1">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Sheet1!$HK$449:$ID$449</c:f>
              <c:numCache>
                <c:formatCode>General</c:formatCode>
                <c:ptCount val="20"/>
                <c:pt idx="0">
                  <c:v>39.5</c:v>
                </c:pt>
                <c:pt idx="1">
                  <c:v>4.5</c:v>
                </c:pt>
                <c:pt idx="2">
                  <c:v>-0.75</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8-A99E-4CB4-8E31-E924BE643A13}"/>
            </c:ext>
          </c:extLst>
        </c:ser>
        <c:ser>
          <c:idx val="73"/>
          <c:order val="73"/>
          <c:tx>
            <c:strRef>
              <c:f>Sheet1!$HJ$450</c:f>
              <c:strCache>
                <c:ptCount val="1"/>
                <c:pt idx="0">
                  <c:v>a74</c:v>
                </c:pt>
              </c:strCache>
            </c:strRef>
          </c:tx>
          <c:spPr>
            <a:ln w="28575" cap="rnd">
              <a:solidFill>
                <a:schemeClr val="accent2">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Sheet1!$HK$450:$ID$450</c:f>
              <c:numCache>
                <c:formatCode>General</c:formatCode>
                <c:ptCount val="20"/>
                <c:pt idx="0">
                  <c:v>-94.0</c:v>
                </c:pt>
                <c:pt idx="1">
                  <c:v>-22.66666666666666</c:v>
                </c:pt>
                <c:pt idx="2">
                  <c:v>21.91666666666666</c:v>
                </c:pt>
                <c:pt idx="3">
                  <c:v>-3.25</c:v>
                </c:pt>
                <c:pt idx="4">
                  <c:v>-4.333333333333343</c:v>
                </c:pt>
                <c:pt idx="5">
                  <c:v>-21.80952380952378</c:v>
                </c:pt>
                <c:pt idx="6">
                  <c:v>-19.98214285714284</c:v>
                </c:pt>
                <c:pt idx="7">
                  <c:v>-16.54166666666666</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9-A99E-4CB4-8E31-E924BE643A13}"/>
            </c:ext>
          </c:extLst>
        </c:ser>
        <c:ser>
          <c:idx val="74"/>
          <c:order val="74"/>
          <c:tx>
            <c:strRef>
              <c:f>Sheet1!$HJ$451</c:f>
              <c:strCache>
                <c:ptCount val="1"/>
                <c:pt idx="0">
                  <c:v>a75</c:v>
                </c:pt>
              </c:strCache>
            </c:strRef>
          </c:tx>
          <c:spPr>
            <a:ln w="28575" cap="rnd">
              <a:solidFill>
                <a:schemeClr val="accent3">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Sheet1!$HK$451:$ID$451</c:f>
              <c:numCache>
                <c:formatCode>General</c:formatCode>
                <c:ptCount val="20"/>
                <c:pt idx="0">
                  <c:v>27.0</c:v>
                </c:pt>
                <c:pt idx="1">
                  <c:v>25.33333333333333</c:v>
                </c:pt>
                <c:pt idx="2">
                  <c:v>40.66666666666663</c:v>
                </c:pt>
                <c:pt idx="3">
                  <c:v>8.800000000000014</c:v>
                </c:pt>
                <c:pt idx="4">
                  <c:v>-11.63333333333335</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A-A99E-4CB4-8E31-E924BE643A13}"/>
            </c:ext>
          </c:extLst>
        </c:ser>
        <c:ser>
          <c:idx val="75"/>
          <c:order val="75"/>
          <c:tx>
            <c:strRef>
              <c:f>Sheet1!$HJ$452</c:f>
              <c:strCache>
                <c:ptCount val="1"/>
                <c:pt idx="0">
                  <c:v>a76</c:v>
                </c:pt>
              </c:strCache>
            </c:strRef>
          </c:tx>
          <c:spPr>
            <a:ln w="28575" cap="rnd">
              <a:solidFill>
                <a:schemeClr val="accent4">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Sheet1!$HK$452:$ID$452</c:f>
              <c:numCache>
                <c:formatCode>General</c:formatCode>
                <c:ptCount val="20"/>
                <c:pt idx="0">
                  <c:v>-19.0</c:v>
                </c:pt>
                <c:pt idx="1">
                  <c:v>-30.33333333333331</c:v>
                </c:pt>
                <c:pt idx="2">
                  <c:v>-10.16666666666667</c:v>
                </c:pt>
                <c:pt idx="3">
                  <c:v>22.5</c:v>
                </c:pt>
                <c:pt idx="4">
                  <c:v>28.66666666666666</c:v>
                </c:pt>
                <c:pt idx="5">
                  <c:v>-11.38095238095238</c:v>
                </c:pt>
                <c:pt idx="6">
                  <c:v>-1.285714285714277</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B-A99E-4CB4-8E31-E924BE643A13}"/>
            </c:ext>
          </c:extLst>
        </c:ser>
        <c:ser>
          <c:idx val="76"/>
          <c:order val="76"/>
          <c:tx>
            <c:strRef>
              <c:f>Sheet1!$HJ$453</c:f>
              <c:strCache>
                <c:ptCount val="1"/>
                <c:pt idx="0">
                  <c:v>a77</c:v>
                </c:pt>
              </c:strCache>
            </c:strRef>
          </c:tx>
          <c:spPr>
            <a:ln w="28575" cap="rnd">
              <a:solidFill>
                <a:schemeClr val="accent5">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Sheet1!$HK$453:$ID$453</c:f>
              <c:numCache>
                <c:formatCode>General</c:formatCode>
                <c:ptCount val="20"/>
                <c:pt idx="0">
                  <c:v>-9.0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C-A99E-4CB4-8E31-E924BE643A13}"/>
            </c:ext>
          </c:extLst>
        </c:ser>
        <c:ser>
          <c:idx val="77"/>
          <c:order val="77"/>
          <c:tx>
            <c:strRef>
              <c:f>Sheet1!$HJ$454</c:f>
              <c:strCache>
                <c:ptCount val="1"/>
                <c:pt idx="0">
                  <c:v>a78</c:v>
                </c:pt>
              </c:strCache>
            </c:strRef>
          </c:tx>
          <c:spPr>
            <a:ln w="28575" cap="rnd">
              <a:solidFill>
                <a:schemeClr val="accent6">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Sheet1!$HK$454:$ID$454</c:f>
              <c:numCache>
                <c:formatCode>General</c:formatCode>
                <c:ptCount val="20"/>
                <c:pt idx="0">
                  <c:v>71.0</c:v>
                </c:pt>
                <c:pt idx="1">
                  <c:v>-17.66666666666666</c:v>
                </c:pt>
                <c:pt idx="2">
                  <c:v>-46.83333333333334</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D-A99E-4CB4-8E31-E924BE643A13}"/>
            </c:ext>
          </c:extLst>
        </c:ser>
        <c:ser>
          <c:idx val="78"/>
          <c:order val="78"/>
          <c:tx>
            <c:strRef>
              <c:f>Sheet1!$HJ$455</c:f>
              <c:strCache>
                <c:ptCount val="1"/>
                <c:pt idx="0">
                  <c:v>a79</c:v>
                </c:pt>
              </c:strCache>
            </c:strRef>
          </c:tx>
          <c:spPr>
            <a:ln w="28575" cap="rnd">
              <a:solidFill>
                <a:schemeClr val="accent1">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Sheet1!$HK$455:$ID$455</c:f>
              <c:numCache>
                <c:formatCode>General</c:formatCode>
                <c:ptCount val="20"/>
                <c:pt idx="0">
                  <c:v>-7.5</c:v>
                </c:pt>
                <c:pt idx="1">
                  <c:v>18.16666666666667</c:v>
                </c:pt>
                <c:pt idx="2">
                  <c:v>-7.916666666666671</c:v>
                </c:pt>
                <c:pt idx="3">
                  <c:v>-7.150000000000006</c:v>
                </c:pt>
                <c:pt idx="4">
                  <c:v>11.40000000000001</c:v>
                </c:pt>
                <c:pt idx="5">
                  <c:v>2.714285714285708</c:v>
                </c:pt>
                <c:pt idx="6">
                  <c:v>-5.339285714285708</c:v>
                </c:pt>
                <c:pt idx="7">
                  <c:v>-6.375</c:v>
                </c:pt>
                <c:pt idx="8">
                  <c:v>-0.400000000000006</c:v>
                </c:pt>
                <c:pt idx="9">
                  <c:v>-1.418181818181807</c:v>
                </c:pt>
                <c:pt idx="10">
                  <c:v>0.651515151515142</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E-A99E-4CB4-8E31-E924BE643A13}"/>
            </c:ext>
          </c:extLst>
        </c:ser>
        <c:ser>
          <c:idx val="79"/>
          <c:order val="79"/>
          <c:tx>
            <c:strRef>
              <c:f>Sheet1!$HJ$456</c:f>
              <c:strCache>
                <c:ptCount val="1"/>
                <c:pt idx="0">
                  <c:v>a80</c:v>
                </c:pt>
              </c:strCache>
            </c:strRef>
          </c:tx>
          <c:spPr>
            <a:ln w="28575" cap="rnd">
              <a:solidFill>
                <a:schemeClr val="accent2">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Sheet1!$HK$456:$ID$456</c:f>
              <c:numCache>
                <c:formatCode>General</c:formatCode>
                <c:ptCount val="20"/>
                <c:pt idx="0">
                  <c:v>49.5</c:v>
                </c:pt>
                <c:pt idx="1">
                  <c:v>-30.83333333333333</c:v>
                </c:pt>
                <c:pt idx="2">
                  <c:v>-16.41666666666666</c:v>
                </c:pt>
                <c:pt idx="3">
                  <c:v>31.34999999999999</c:v>
                </c:pt>
                <c:pt idx="4">
                  <c:v>-16.93333333333332</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4F-A99E-4CB4-8E31-E924BE643A13}"/>
            </c:ext>
          </c:extLst>
        </c:ser>
        <c:ser>
          <c:idx val="80"/>
          <c:order val="80"/>
          <c:tx>
            <c:strRef>
              <c:f>Sheet1!$HJ$457</c:f>
              <c:strCache>
                <c:ptCount val="1"/>
                <c:pt idx="0">
                  <c:v>a81</c:v>
                </c:pt>
              </c:strCache>
            </c:strRef>
          </c:tx>
          <c:spPr>
            <a:ln w="28575" cap="rnd">
              <a:solidFill>
                <a:schemeClr val="accent3">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Sheet1!$HK$457:$ID$457</c:f>
              <c:numCache>
                <c:formatCode>General</c:formatCode>
                <c:ptCount val="20"/>
                <c:pt idx="0">
                  <c:v>5.0</c:v>
                </c:pt>
                <c:pt idx="1">
                  <c:v>41.0</c:v>
                </c:pt>
                <c:pt idx="2">
                  <c:v>11.25</c:v>
                </c:pt>
                <c:pt idx="3">
                  <c:v>18.95</c:v>
                </c:pt>
                <c:pt idx="4">
                  <c:v>8.966666666666657</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0-A99E-4CB4-8E31-E924BE643A13}"/>
            </c:ext>
          </c:extLst>
        </c:ser>
        <c:ser>
          <c:idx val="81"/>
          <c:order val="81"/>
          <c:tx>
            <c:strRef>
              <c:f>Sheet1!$HJ$458</c:f>
              <c:strCache>
                <c:ptCount val="1"/>
                <c:pt idx="0">
                  <c:v>a82</c:v>
                </c:pt>
              </c:strCache>
            </c:strRef>
          </c:tx>
          <c:spPr>
            <a:ln w="28575" cap="rnd">
              <a:solidFill>
                <a:schemeClr val="accent4">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Sheet1!$HK$458:$ID$458</c:f>
              <c:numCache>
                <c:formatCode>General</c:formatCode>
                <c:ptCount val="20"/>
                <c:pt idx="0">
                  <c:v>-11.0</c:v>
                </c:pt>
                <c:pt idx="1">
                  <c:v>17.0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1-A99E-4CB4-8E31-E924BE643A13}"/>
            </c:ext>
          </c:extLst>
        </c:ser>
        <c:ser>
          <c:idx val="82"/>
          <c:order val="82"/>
          <c:tx>
            <c:strRef>
              <c:f>Sheet1!$HJ$459</c:f>
              <c:strCache>
                <c:ptCount val="1"/>
                <c:pt idx="0">
                  <c:v>a83</c:v>
                </c:pt>
              </c:strCache>
            </c:strRef>
          </c:tx>
          <c:spPr>
            <a:ln w="28575" cap="rnd">
              <a:solidFill>
                <a:schemeClr val="accent5">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Sheet1!$HK$459:$ID$459</c:f>
              <c:numCache>
                <c:formatCode>General</c:formatCode>
                <c:ptCount val="20"/>
                <c:pt idx="0">
                  <c:v>-18.0</c:v>
                </c:pt>
                <c:pt idx="1">
                  <c:v>18.33333333333331</c:v>
                </c:pt>
                <c:pt idx="2">
                  <c:v>10.41666666666667</c:v>
                </c:pt>
                <c:pt idx="3">
                  <c:v>5.450000000000003</c:v>
                </c:pt>
                <c:pt idx="4">
                  <c:v>-8.866666666666677</c:v>
                </c:pt>
                <c:pt idx="5">
                  <c:v>7.952380952380961</c:v>
                </c:pt>
                <c:pt idx="6">
                  <c:v>-9.660714285714295</c:v>
                </c:pt>
                <c:pt idx="7">
                  <c:v>-3.958333333333328</c:v>
                </c:pt>
                <c:pt idx="8">
                  <c:v>-6.566666666666677</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2-A99E-4CB4-8E31-E924BE643A13}"/>
            </c:ext>
          </c:extLst>
        </c:ser>
        <c:ser>
          <c:idx val="83"/>
          <c:order val="83"/>
          <c:tx>
            <c:strRef>
              <c:f>Sheet1!$HJ$460</c:f>
              <c:strCache>
                <c:ptCount val="1"/>
                <c:pt idx="0">
                  <c:v>a84</c:v>
                </c:pt>
              </c:strCache>
            </c:strRef>
          </c:tx>
          <c:spPr>
            <a:ln w="28575" cap="rnd">
              <a:solidFill>
                <a:schemeClr val="accent6">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Sheet1!$HK$460:$ID$460</c:f>
              <c:numCache>
                <c:formatCode>General</c:formatCode>
                <c:ptCount val="20"/>
                <c:pt idx="0">
                  <c:v>44.5</c:v>
                </c:pt>
                <c:pt idx="1">
                  <c:v>2.5</c:v>
                </c:pt>
                <c:pt idx="2">
                  <c:v>-12.0</c:v>
                </c:pt>
                <c:pt idx="3">
                  <c:v>-3.0</c:v>
                </c:pt>
                <c:pt idx="4">
                  <c:v>-7.166666666666664</c:v>
                </c:pt>
                <c:pt idx="5">
                  <c:v>10.16666666666667</c:v>
                </c:pt>
                <c:pt idx="6">
                  <c:v>-5.0</c:v>
                </c:pt>
                <c:pt idx="7">
                  <c:v>-1.666666666666664</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3-A99E-4CB4-8E31-E924BE643A13}"/>
            </c:ext>
          </c:extLst>
        </c:ser>
        <c:ser>
          <c:idx val="84"/>
          <c:order val="84"/>
          <c:tx>
            <c:strRef>
              <c:f>Sheet1!$HJ$461</c:f>
              <c:strCache>
                <c:ptCount val="1"/>
                <c:pt idx="0">
                  <c:v>a85</c:v>
                </c:pt>
              </c:strCache>
            </c:strRef>
          </c:tx>
          <c:spPr>
            <a:ln w="28575" cap="rnd">
              <a:solidFill>
                <a:schemeClr val="accent1">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Sheet1!$HK$461:$ID$461</c:f>
              <c:numCache>
                <c:formatCode>General</c:formatCode>
                <c:ptCount val="20"/>
                <c:pt idx="0">
                  <c:v>-2.5</c:v>
                </c:pt>
                <c:pt idx="1">
                  <c:v>3.833333333333328</c:v>
                </c:pt>
                <c:pt idx="2">
                  <c:v>-11.33333333333333</c:v>
                </c:pt>
                <c:pt idx="3">
                  <c:v>5.799999999999997</c:v>
                </c:pt>
                <c:pt idx="4">
                  <c:v>-1.799999999999997</c:v>
                </c:pt>
                <c:pt idx="5">
                  <c:v>-7.285714285714292</c:v>
                </c:pt>
                <c:pt idx="6">
                  <c:v>8.285714285714295</c:v>
                </c:pt>
                <c:pt idx="7">
                  <c:v>-3.555555555555557</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4-A99E-4CB4-8E31-E924BE643A13}"/>
            </c:ext>
          </c:extLst>
        </c:ser>
        <c:ser>
          <c:idx val="85"/>
          <c:order val="85"/>
          <c:tx>
            <c:strRef>
              <c:f>Sheet1!$HJ$462</c:f>
              <c:strCache>
                <c:ptCount val="1"/>
                <c:pt idx="0">
                  <c:v>a86</c:v>
                </c:pt>
              </c:strCache>
            </c:strRef>
          </c:tx>
          <c:spPr>
            <a:ln w="28575" cap="rnd">
              <a:solidFill>
                <a:schemeClr val="accent2">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Sheet1!$HK$462:$ID$462</c:f>
              <c:numCache>
                <c:formatCode>General</c:formatCode>
                <c:ptCount val="20"/>
                <c:pt idx="0">
                  <c:v>-23.0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5-A99E-4CB4-8E31-E924BE643A13}"/>
            </c:ext>
          </c:extLst>
        </c:ser>
        <c:ser>
          <c:idx val="86"/>
          <c:order val="86"/>
          <c:tx>
            <c:strRef>
              <c:f>Sheet1!$HJ$463</c:f>
              <c:strCache>
                <c:ptCount val="1"/>
                <c:pt idx="0">
                  <c:v>a87</c:v>
                </c:pt>
              </c:strCache>
            </c:strRef>
          </c:tx>
          <c:spPr>
            <a:ln w="28575" cap="rnd">
              <a:solidFill>
                <a:schemeClr val="accent3">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Sheet1!$HK$463:$ID$463</c:f>
              <c:numCache>
                <c:formatCode>General</c:formatCode>
                <c:ptCount val="20"/>
                <c:pt idx="0">
                  <c:v>-60.0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6-A99E-4CB4-8E31-E924BE643A13}"/>
            </c:ext>
          </c:extLst>
        </c:ser>
        <c:ser>
          <c:idx val="87"/>
          <c:order val="87"/>
          <c:tx>
            <c:strRef>
              <c:f>Sheet1!$HJ$464</c:f>
              <c:strCache>
                <c:ptCount val="1"/>
                <c:pt idx="0">
                  <c:v>a88</c:v>
                </c:pt>
              </c:strCache>
            </c:strRef>
          </c:tx>
          <c:spPr>
            <a:ln w="28575" cap="rnd">
              <a:solidFill>
                <a:schemeClr val="accent4">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Sheet1!$HK$464:$ID$464</c:f>
              <c:numCache>
                <c:formatCode>General</c:formatCode>
                <c:ptCount val="20"/>
                <c:pt idx="0">
                  <c:v>23.5</c:v>
                </c:pt>
                <c:pt idx="1">
                  <c:v>-10.5</c:v>
                </c:pt>
                <c:pt idx="2">
                  <c:v>-5.0</c:v>
                </c:pt>
                <c:pt idx="3">
                  <c:v>1.0</c:v>
                </c:pt>
                <c:pt idx="4">
                  <c:v>-0.333333333333336</c:v>
                </c:pt>
                <c:pt idx="5">
                  <c:v>-0.0952380952380949</c:v>
                </c:pt>
                <c:pt idx="6">
                  <c:v>-3.571428571428569</c:v>
                </c:pt>
                <c:pt idx="7">
                  <c:v>2.666666666666664</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7-A99E-4CB4-8E31-E924BE643A13}"/>
            </c:ext>
          </c:extLst>
        </c:ser>
        <c:ser>
          <c:idx val="88"/>
          <c:order val="88"/>
          <c:tx>
            <c:strRef>
              <c:f>Sheet1!$HJ$465</c:f>
              <c:strCache>
                <c:ptCount val="1"/>
                <c:pt idx="0">
                  <c:v>a89</c:v>
                </c:pt>
              </c:strCache>
            </c:strRef>
          </c:tx>
          <c:spPr>
            <a:ln w="28575" cap="rnd">
              <a:solidFill>
                <a:schemeClr val="accent5">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Sheet1!$HK$465:$ID$465</c:f>
              <c:numCache>
                <c:formatCode>General</c:formatCode>
                <c:ptCount val="20"/>
                <c:pt idx="0">
                  <c:v>-19.5</c:v>
                </c:pt>
                <c:pt idx="1">
                  <c:v>-8.833333333333335</c:v>
                </c:pt>
                <c:pt idx="2">
                  <c:v>1.333333333333336</c:v>
                </c:pt>
                <c:pt idx="3">
                  <c:v>-6.0</c:v>
                </c:pt>
                <c:pt idx="4">
                  <c:v>-4.333333333333338</c:v>
                </c:pt>
                <c:pt idx="5">
                  <c:v>17.19047619047619</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8-A99E-4CB4-8E31-E924BE643A13}"/>
            </c:ext>
          </c:extLst>
        </c:ser>
        <c:ser>
          <c:idx val="89"/>
          <c:order val="89"/>
          <c:tx>
            <c:strRef>
              <c:f>Sheet1!$HJ$466</c:f>
              <c:strCache>
                <c:ptCount val="1"/>
                <c:pt idx="0">
                  <c:v>a90</c:v>
                </c:pt>
              </c:strCache>
            </c:strRef>
          </c:tx>
          <c:spPr>
            <a:ln w="28575" cap="rnd">
              <a:solidFill>
                <a:schemeClr val="accent6">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Sheet1!$HK$466:$ID$466</c:f>
              <c:numCache>
                <c:formatCode>General</c:formatCode>
                <c:ptCount val="20"/>
                <c:pt idx="0">
                  <c:v>-1.0</c:v>
                </c:pt>
                <c:pt idx="1">
                  <c:v>9.666666666666667</c:v>
                </c:pt>
                <c:pt idx="2">
                  <c:v>0.833333333333336</c:v>
                </c:pt>
                <c:pt idx="3">
                  <c:v>1.899999999999998</c:v>
                </c:pt>
                <c:pt idx="4">
                  <c:v>-3.233333333333335</c:v>
                </c:pt>
                <c:pt idx="5">
                  <c:v>-1.30952380952381</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9-A99E-4CB4-8E31-E924BE643A13}"/>
            </c:ext>
          </c:extLst>
        </c:ser>
        <c:ser>
          <c:idx val="90"/>
          <c:order val="90"/>
          <c:tx>
            <c:strRef>
              <c:f>Sheet1!$HJ$467</c:f>
              <c:strCache>
                <c:ptCount val="1"/>
                <c:pt idx="0">
                  <c:v>a91</c:v>
                </c:pt>
              </c:strCache>
            </c:strRef>
          </c:tx>
          <c:spPr>
            <a:ln w="28575" cap="rnd">
              <a:solidFill>
                <a:schemeClr val="accent1">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Sheet1!$HK$467:$ID$467</c:f>
              <c:numCache>
                <c:formatCode>General</c:formatCode>
                <c:ptCount val="20"/>
                <c:pt idx="0">
                  <c:v>49.0</c:v>
                </c:pt>
                <c:pt idx="1">
                  <c:v>-50.33333333333334</c:v>
                </c:pt>
                <c:pt idx="2">
                  <c:v>-20.16666666666666</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A-A99E-4CB4-8E31-E924BE643A13}"/>
            </c:ext>
          </c:extLst>
        </c:ser>
        <c:ser>
          <c:idx val="91"/>
          <c:order val="91"/>
          <c:tx>
            <c:strRef>
              <c:f>Sheet1!$HJ$468</c:f>
              <c:strCache>
                <c:ptCount val="1"/>
                <c:pt idx="0">
                  <c:v>a92</c:v>
                </c:pt>
              </c:strCache>
            </c:strRef>
          </c:tx>
          <c:spPr>
            <a:ln w="28575" cap="rnd">
              <a:solidFill>
                <a:schemeClr val="accent2">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Sheet1!$HK$468:$ID$468</c:f>
              <c:numCache>
                <c:formatCode>General</c:formatCode>
                <c:ptCount val="20"/>
                <c:pt idx="0">
                  <c:v>8.0</c:v>
                </c:pt>
                <c:pt idx="1">
                  <c:v>39.66666666666664</c:v>
                </c:pt>
                <c:pt idx="2">
                  <c:v>-15.16666666666667</c:v>
                </c:pt>
                <c:pt idx="3">
                  <c:v>6.299999999999997</c:v>
                </c:pt>
                <c:pt idx="4">
                  <c:v>27.53333333333331</c:v>
                </c:pt>
                <c:pt idx="5">
                  <c:v>14.23809523809524</c:v>
                </c:pt>
                <c:pt idx="6">
                  <c:v>-9.94642857142857</c:v>
                </c:pt>
                <c:pt idx="7">
                  <c:v>-9.402777777777771</c:v>
                </c:pt>
                <c:pt idx="8">
                  <c:v>-2.422222222222231</c:v>
                </c:pt>
                <c:pt idx="9">
                  <c:v>9.290909090909096</c:v>
                </c:pt>
                <c:pt idx="10">
                  <c:v>-8.507575757575765</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B-A99E-4CB4-8E31-E924BE643A13}"/>
            </c:ext>
          </c:extLst>
        </c:ser>
        <c:ser>
          <c:idx val="92"/>
          <c:order val="92"/>
          <c:tx>
            <c:strRef>
              <c:f>Sheet1!$HJ$469</c:f>
              <c:strCache>
                <c:ptCount val="1"/>
                <c:pt idx="0">
                  <c:v>a93</c:v>
                </c:pt>
              </c:strCache>
            </c:strRef>
          </c:tx>
          <c:spPr>
            <a:ln w="28575" cap="rnd">
              <a:solidFill>
                <a:schemeClr val="accent3">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Sheet1!$HK$469:$ID$469</c:f>
              <c:numCache>
                <c:formatCode>General</c:formatCode>
                <c:ptCount val="20"/>
                <c:pt idx="0">
                  <c:v>-91.5</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C-A99E-4CB4-8E31-E924BE643A13}"/>
            </c:ext>
          </c:extLst>
        </c:ser>
        <c:ser>
          <c:idx val="93"/>
          <c:order val="93"/>
          <c:tx>
            <c:strRef>
              <c:f>Sheet1!$HJ$470</c:f>
              <c:strCache>
                <c:ptCount val="1"/>
                <c:pt idx="0">
                  <c:v>a94</c:v>
                </c:pt>
              </c:strCache>
            </c:strRef>
          </c:tx>
          <c:spPr>
            <a:ln w="28575" cap="rnd">
              <a:solidFill>
                <a:schemeClr val="accent4">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Sheet1!$HK$470:$ID$470</c:f>
              <c:numCache>
                <c:formatCode>General</c:formatCode>
                <c:ptCount val="20"/>
                <c:pt idx="0">
                  <c:v>27.0</c:v>
                </c:pt>
                <c:pt idx="1">
                  <c:v>-24.33333333333331</c:v>
                </c:pt>
                <c:pt idx="2">
                  <c:v>-7.16666666666667</c:v>
                </c:pt>
                <c:pt idx="3">
                  <c:v>12.3</c:v>
                </c:pt>
                <c:pt idx="4">
                  <c:v>3.866666666666674</c:v>
                </c:pt>
                <c:pt idx="5">
                  <c:v>13.61904761904762</c:v>
                </c:pt>
                <c:pt idx="6">
                  <c:v>-6.910714285714292</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D-A99E-4CB4-8E31-E924BE643A13}"/>
            </c:ext>
          </c:extLst>
        </c:ser>
        <c:ser>
          <c:idx val="94"/>
          <c:order val="94"/>
          <c:tx>
            <c:strRef>
              <c:f>Sheet1!$HJ$471</c:f>
              <c:strCache>
                <c:ptCount val="1"/>
                <c:pt idx="0">
                  <c:v>a95</c:v>
                </c:pt>
              </c:strCache>
            </c:strRef>
          </c:tx>
          <c:spPr>
            <a:ln w="28575" cap="rnd">
              <a:solidFill>
                <a:schemeClr val="accent5">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Sheet1!$HK$471:$ID$471</c:f>
              <c:numCache>
                <c:formatCode>General</c:formatCode>
                <c:ptCount val="20"/>
                <c:pt idx="0">
                  <c:v>16.0</c:v>
                </c:pt>
                <c:pt idx="1">
                  <c:v>55.66666666666663</c:v>
                </c:pt>
                <c:pt idx="2">
                  <c:v>-22.16666666666666</c:v>
                </c:pt>
                <c:pt idx="3">
                  <c:v>-8.099999999999997</c:v>
                </c:pt>
                <c:pt idx="4">
                  <c:v>14.1</c:v>
                </c:pt>
                <c:pt idx="5">
                  <c:v>-13.5</c:v>
                </c:pt>
                <c:pt idx="6">
                  <c:v>24.375</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E-A99E-4CB4-8E31-E924BE643A13}"/>
            </c:ext>
          </c:extLst>
        </c:ser>
        <c:ser>
          <c:idx val="95"/>
          <c:order val="95"/>
          <c:tx>
            <c:strRef>
              <c:f>Sheet1!$HJ$472</c:f>
              <c:strCache>
                <c:ptCount val="1"/>
                <c:pt idx="0">
                  <c:v>a96</c:v>
                </c:pt>
              </c:strCache>
            </c:strRef>
          </c:tx>
          <c:spPr>
            <a:ln w="28575" cap="rnd">
              <a:solidFill>
                <a:schemeClr val="accent6">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Sheet1!$HK$472:$ID$472</c:f>
              <c:numCache>
                <c:formatCode>General</c:formatCode>
                <c:ptCount val="20"/>
                <c:pt idx="0">
                  <c:v>-70.5</c:v>
                </c:pt>
                <c:pt idx="1">
                  <c:v>-64.5</c:v>
                </c:pt>
                <c:pt idx="2">
                  <c:v>20.75</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5F-A99E-4CB4-8E31-E924BE643A13}"/>
            </c:ext>
          </c:extLst>
        </c:ser>
        <c:ser>
          <c:idx val="96"/>
          <c:order val="96"/>
          <c:tx>
            <c:strRef>
              <c:f>Sheet1!$HJ$473</c:f>
              <c:strCache>
                <c:ptCount val="1"/>
                <c:pt idx="0">
                  <c:v>a97</c:v>
                </c:pt>
              </c:strCache>
            </c:strRef>
          </c:tx>
          <c:spPr>
            <a:ln w="28575" cap="rnd">
              <a:solidFill>
                <a:schemeClr val="accent1">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Sheet1!$HK$473:$ID$473</c:f>
              <c:numCache>
                <c:formatCode>General</c:formatCode>
                <c:ptCount val="20"/>
                <c:pt idx="0">
                  <c:v>-19.5</c:v>
                </c:pt>
                <c:pt idx="1">
                  <c:v>-13.5</c:v>
                </c:pt>
                <c:pt idx="2">
                  <c:v>-7.75</c:v>
                </c:pt>
                <c:pt idx="3">
                  <c:v>3.75</c:v>
                </c:pt>
                <c:pt idx="4">
                  <c:v>17.66666666666667</c:v>
                </c:pt>
                <c:pt idx="5">
                  <c:v>-12.52380952380953</c:v>
                </c:pt>
                <c:pt idx="6">
                  <c:v>11.35714285714286</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0-A99E-4CB4-8E31-E924BE643A13}"/>
            </c:ext>
          </c:extLst>
        </c:ser>
        <c:ser>
          <c:idx val="97"/>
          <c:order val="97"/>
          <c:tx>
            <c:strRef>
              <c:f>Sheet1!$HJ$474</c:f>
              <c:strCache>
                <c:ptCount val="1"/>
                <c:pt idx="0">
                  <c:v>a98</c:v>
                </c:pt>
              </c:strCache>
            </c:strRef>
          </c:tx>
          <c:spPr>
            <a:ln w="28575" cap="rnd">
              <a:solidFill>
                <a:schemeClr val="accent2">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Sheet1!$HK$474:$ID$474</c:f>
              <c:numCache>
                <c:formatCode>General</c:formatCode>
                <c:ptCount val="20"/>
                <c:pt idx="0">
                  <c:v>47.0</c:v>
                </c:pt>
                <c:pt idx="1">
                  <c:v>33.66666666666663</c:v>
                </c:pt>
                <c:pt idx="2">
                  <c:v>-23.41666666666666</c:v>
                </c:pt>
                <c:pt idx="3">
                  <c:v>-6.44999999999999</c:v>
                </c:pt>
                <c:pt idx="4">
                  <c:v>-20.30000000000001</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1-A99E-4CB4-8E31-E924BE643A13}"/>
            </c:ext>
          </c:extLst>
        </c:ser>
        <c:ser>
          <c:idx val="98"/>
          <c:order val="98"/>
          <c:tx>
            <c:strRef>
              <c:f>Sheet1!$HJ$475</c:f>
              <c:strCache>
                <c:ptCount val="1"/>
                <c:pt idx="0">
                  <c:v>a99</c:v>
                </c:pt>
              </c:strCache>
            </c:strRef>
          </c:tx>
          <c:spPr>
            <a:ln w="28575" cap="rnd">
              <a:solidFill>
                <a:schemeClr val="accent3">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Sheet1!$HK$475:$ID$475</c:f>
              <c:numCache>
                <c:formatCode>General</c:formatCode>
                <c:ptCount val="20"/>
                <c:pt idx="0">
                  <c:v>-4.0</c:v>
                </c:pt>
                <c:pt idx="1">
                  <c:v>16.0</c:v>
                </c:pt>
                <c:pt idx="2">
                  <c:v>-2.25</c:v>
                </c:pt>
                <c:pt idx="3">
                  <c:v>15.05</c:v>
                </c:pt>
                <c:pt idx="4">
                  <c:v>21.7</c:v>
                </c:pt>
                <c:pt idx="5">
                  <c:v>9.785714285714295</c:v>
                </c:pt>
                <c:pt idx="6">
                  <c:v>8.58928571428571</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2-A99E-4CB4-8E31-E924BE643A13}"/>
            </c:ext>
          </c:extLst>
        </c:ser>
        <c:ser>
          <c:idx val="99"/>
          <c:order val="99"/>
          <c:tx>
            <c:strRef>
              <c:f>Sheet1!$HJ$476</c:f>
              <c:strCache>
                <c:ptCount val="1"/>
                <c:pt idx="0">
                  <c:v>a100</c:v>
                </c:pt>
              </c:strCache>
            </c:strRef>
          </c:tx>
          <c:spPr>
            <a:ln w="28575" cap="rnd">
              <a:solidFill>
                <a:schemeClr val="accent4">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Sheet1!$HK$476:$ID$476</c:f>
              <c:numCache>
                <c:formatCode>General</c:formatCode>
                <c:ptCount val="20"/>
                <c:pt idx="0">
                  <c:v>63.5</c:v>
                </c:pt>
                <c:pt idx="1">
                  <c:v>-21.16666666666667</c:v>
                </c:pt>
                <c:pt idx="2">
                  <c:v>28.16666666666667</c:v>
                </c:pt>
                <c:pt idx="3">
                  <c:v>2.099999999999994</c:v>
                </c:pt>
                <c:pt idx="4">
                  <c:v>-10.6</c:v>
                </c:pt>
                <c:pt idx="5">
                  <c:v>-10.57142857142857</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3-A99E-4CB4-8E31-E924BE643A13}"/>
            </c:ext>
          </c:extLst>
        </c:ser>
        <c:ser>
          <c:idx val="100"/>
          <c:order val="100"/>
          <c:tx>
            <c:strRef>
              <c:f>Sheet1!$HJ$477</c:f>
              <c:strCache>
                <c:ptCount val="1"/>
                <c:pt idx="0">
                  <c:v>a101</c:v>
                </c:pt>
              </c:strCache>
            </c:strRef>
          </c:tx>
          <c:spPr>
            <a:ln w="28575" cap="rnd">
              <a:solidFill>
                <a:schemeClr val="accent5">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Sheet1!$HK$477:$ID$477</c:f>
              <c:numCache>
                <c:formatCode>General</c:formatCode>
                <c:ptCount val="20"/>
                <c:pt idx="0">
                  <c:v>-28.5</c:v>
                </c:pt>
                <c:pt idx="1">
                  <c:v>54.83333333333334</c:v>
                </c:pt>
                <c:pt idx="2">
                  <c:v>-5.333333333333343</c:v>
                </c:pt>
                <c:pt idx="3">
                  <c:v>-5.400000000000006</c:v>
                </c:pt>
                <c:pt idx="4">
                  <c:v>12.56666666666667</c:v>
                </c:pt>
                <c:pt idx="5">
                  <c:v>-11.73809523809524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4-A99E-4CB4-8E31-E924BE643A13}"/>
            </c:ext>
          </c:extLst>
        </c:ser>
        <c:ser>
          <c:idx val="101"/>
          <c:order val="101"/>
          <c:tx>
            <c:strRef>
              <c:f>Sheet1!$HJ$478</c:f>
              <c:strCache>
                <c:ptCount val="1"/>
                <c:pt idx="0">
                  <c:v>a102</c:v>
                </c:pt>
              </c:strCache>
            </c:strRef>
          </c:tx>
          <c:spPr>
            <a:ln w="28575" cap="rnd">
              <a:solidFill>
                <a:schemeClr val="accent6">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Sheet1!$HK$478:$ID$478</c:f>
              <c:numCache>
                <c:formatCode>General</c:formatCode>
                <c:ptCount val="20"/>
                <c:pt idx="0">
                  <c:v>15.0</c:v>
                </c:pt>
                <c:pt idx="1">
                  <c:v>-32.33333333333333</c:v>
                </c:pt>
                <c:pt idx="2">
                  <c:v>22.83333333333331</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5-A99E-4CB4-8E31-E924BE643A13}"/>
            </c:ext>
          </c:extLst>
        </c:ser>
        <c:ser>
          <c:idx val="102"/>
          <c:order val="102"/>
          <c:tx>
            <c:strRef>
              <c:f>Sheet1!$HJ$479</c:f>
              <c:strCache>
                <c:ptCount val="1"/>
                <c:pt idx="0">
                  <c:v>a103</c:v>
                </c:pt>
              </c:strCache>
            </c:strRef>
          </c:tx>
          <c:spPr>
            <a:ln w="28575" cap="rnd">
              <a:solidFill>
                <a:schemeClr val="accent1">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Sheet1!$HK$479:$ID$479</c:f>
              <c:numCache>
                <c:formatCode>General</c:formatCode>
                <c:ptCount val="20"/>
                <c:pt idx="0">
                  <c:v>58.5</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6-A99E-4CB4-8E31-E924BE643A13}"/>
            </c:ext>
          </c:extLst>
        </c:ser>
        <c:ser>
          <c:idx val="103"/>
          <c:order val="103"/>
          <c:tx>
            <c:strRef>
              <c:f>Sheet1!$HJ$480</c:f>
              <c:strCache>
                <c:ptCount val="1"/>
                <c:pt idx="0">
                  <c:v>a104</c:v>
                </c:pt>
              </c:strCache>
            </c:strRef>
          </c:tx>
          <c:spPr>
            <a:ln w="28575" cap="rnd">
              <a:solidFill>
                <a:schemeClr val="accent2">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Sheet1!$HK$480:$ID$480</c:f>
              <c:numCache>
                <c:formatCode>General</c:formatCode>
                <c:ptCount val="20"/>
                <c:pt idx="0">
                  <c:v>59.0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7-A99E-4CB4-8E31-E924BE643A13}"/>
            </c:ext>
          </c:extLst>
        </c:ser>
        <c:ser>
          <c:idx val="104"/>
          <c:order val="104"/>
          <c:tx>
            <c:strRef>
              <c:f>Sheet1!$HJ$481</c:f>
              <c:strCache>
                <c:ptCount val="1"/>
                <c:pt idx="0">
                  <c:v>a105</c:v>
                </c:pt>
              </c:strCache>
            </c:strRef>
          </c:tx>
          <c:spPr>
            <a:ln w="28575" cap="rnd">
              <a:solidFill>
                <a:schemeClr val="accent3">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Sheet1!$HK$481:$ID$481</c:f>
              <c:numCache>
                <c:formatCode>General</c:formatCode>
                <c:ptCount val="20"/>
                <c:pt idx="0">
                  <c:v>-109.0</c:v>
                </c:pt>
                <c:pt idx="1">
                  <c:v>-25.33333333333331</c:v>
                </c:pt>
                <c:pt idx="2">
                  <c:v>-4.916666666666671</c:v>
                </c:pt>
                <c:pt idx="3">
                  <c:v>13.25</c:v>
                </c:pt>
                <c:pt idx="4">
                  <c:v>4.0</c:v>
                </c:pt>
                <c:pt idx="5">
                  <c:v>-2.857142857142861</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8-A99E-4CB4-8E31-E924BE643A13}"/>
            </c:ext>
          </c:extLst>
        </c:ser>
        <c:ser>
          <c:idx val="105"/>
          <c:order val="105"/>
          <c:tx>
            <c:strRef>
              <c:f>Sheet1!$HJ$482</c:f>
              <c:strCache>
                <c:ptCount val="1"/>
                <c:pt idx="0">
                  <c:v>a106</c:v>
                </c:pt>
              </c:strCache>
            </c:strRef>
          </c:tx>
          <c:spPr>
            <a:ln w="28575" cap="rnd">
              <a:solidFill>
                <a:schemeClr val="accent4">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Sheet1!$HK$482:$ID$482</c:f>
              <c:numCache>
                <c:formatCode>General</c:formatCode>
                <c:ptCount val="20"/>
                <c:pt idx="0">
                  <c:v>55.5</c:v>
                </c:pt>
                <c:pt idx="1">
                  <c:v>52.5</c:v>
                </c:pt>
                <c:pt idx="2">
                  <c:v>-19.25</c:v>
                </c:pt>
                <c:pt idx="3">
                  <c:v>-4.55000000000001</c:v>
                </c:pt>
                <c:pt idx="4">
                  <c:v>-3.699999999999988</c:v>
                </c:pt>
                <c:pt idx="5">
                  <c:v>-4.5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9-A99E-4CB4-8E31-E924BE643A13}"/>
            </c:ext>
          </c:extLst>
        </c:ser>
        <c:ser>
          <c:idx val="106"/>
          <c:order val="106"/>
          <c:tx>
            <c:strRef>
              <c:f>Sheet1!$HJ$483</c:f>
              <c:strCache>
                <c:ptCount val="1"/>
                <c:pt idx="0">
                  <c:v>a107</c:v>
                </c:pt>
              </c:strCache>
            </c:strRef>
          </c:tx>
          <c:spPr>
            <a:ln w="28575" cap="rnd">
              <a:solidFill>
                <a:schemeClr val="accent5">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Sheet1!$HK$483:$ID$483</c:f>
              <c:numCache>
                <c:formatCode>General</c:formatCode>
                <c:ptCount val="20"/>
                <c:pt idx="0">
                  <c:v>8.0</c:v>
                </c:pt>
                <c:pt idx="1">
                  <c:v>26.66666666666667</c:v>
                </c:pt>
                <c:pt idx="2">
                  <c:v>-1.166666666666672</c:v>
                </c:pt>
                <c:pt idx="3">
                  <c:v>3.700000000000003</c:v>
                </c:pt>
                <c:pt idx="4">
                  <c:v>19.63333333333332</c:v>
                </c:pt>
                <c:pt idx="5">
                  <c:v>14.45238095238097</c:v>
                </c:pt>
                <c:pt idx="6">
                  <c:v>1.839285714285708</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A-A99E-4CB4-8E31-E924BE643A13}"/>
            </c:ext>
          </c:extLst>
        </c:ser>
        <c:ser>
          <c:idx val="107"/>
          <c:order val="107"/>
          <c:tx>
            <c:strRef>
              <c:f>Sheet1!$HJ$484</c:f>
              <c:strCache>
                <c:ptCount val="1"/>
                <c:pt idx="0">
                  <c:v>a108</c:v>
                </c:pt>
              </c:strCache>
            </c:strRef>
          </c:tx>
          <c:spPr>
            <a:ln w="28575" cap="rnd">
              <a:solidFill>
                <a:schemeClr val="accent6">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Sheet1!$HK$484:$ID$484</c:f>
              <c:numCache>
                <c:formatCode>General</c:formatCode>
                <c:ptCount val="20"/>
                <c:pt idx="0">
                  <c:v>24.0</c:v>
                </c:pt>
                <c:pt idx="1">
                  <c:v>-0.666666666666664</c:v>
                </c:pt>
                <c:pt idx="2">
                  <c:v>24.41666666666666</c:v>
                </c:pt>
                <c:pt idx="3">
                  <c:v>39.05</c:v>
                </c:pt>
                <c:pt idx="4">
                  <c:v>33.03333333333335</c:v>
                </c:pt>
                <c:pt idx="5">
                  <c:v>-0.690476190476204</c:v>
                </c:pt>
                <c:pt idx="6">
                  <c:v>-3.26785714285714</c:v>
                </c:pt>
                <c:pt idx="7">
                  <c:v>-8.208333333333341</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B-A99E-4CB4-8E31-E924BE643A13}"/>
            </c:ext>
          </c:extLst>
        </c:ser>
        <c:ser>
          <c:idx val="108"/>
          <c:order val="108"/>
          <c:tx>
            <c:strRef>
              <c:f>Sheet1!$HJ$485</c:f>
              <c:strCache>
                <c:ptCount val="1"/>
                <c:pt idx="0">
                  <c:v>a109</c:v>
                </c:pt>
              </c:strCache>
            </c:strRef>
          </c:tx>
          <c:spPr>
            <a:ln w="28575" cap="rnd">
              <a:solidFill>
                <a:schemeClr val="accent1"/>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Sheet1!$HK$485:$ID$485</c:f>
              <c:numCache>
                <c:formatCode>General</c:formatCode>
                <c:ptCount val="20"/>
                <c:pt idx="0">
                  <c:v>-29.5</c:v>
                </c:pt>
                <c:pt idx="1">
                  <c:v>26.16666666666667</c:v>
                </c:pt>
                <c:pt idx="2">
                  <c:v>73.3333333333333</c:v>
                </c:pt>
                <c:pt idx="3">
                  <c:v>-2.199999999999988</c:v>
                </c:pt>
                <c:pt idx="4">
                  <c:v>-17.13333333333334</c:v>
                </c:pt>
                <c:pt idx="5">
                  <c:v>10.1904761904762</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C-A99E-4CB4-8E31-E924BE643A13}"/>
            </c:ext>
          </c:extLst>
        </c:ser>
        <c:ser>
          <c:idx val="109"/>
          <c:order val="109"/>
          <c:tx>
            <c:strRef>
              <c:f>Sheet1!$HJ$486</c:f>
              <c:strCache>
                <c:ptCount val="1"/>
                <c:pt idx="0">
                  <c:v>a110</c:v>
                </c:pt>
              </c:strCache>
            </c:strRef>
          </c:tx>
          <c:spPr>
            <a:ln w="28575" cap="rnd">
              <a:solidFill>
                <a:schemeClr val="accent2"/>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Sheet1!$HK$486:$ID$486</c:f>
              <c:numCache>
                <c:formatCode>General</c:formatCode>
                <c:ptCount val="20"/>
                <c:pt idx="0">
                  <c:v>10.0</c:v>
                </c:pt>
                <c:pt idx="1">
                  <c:v>84.0</c:v>
                </c:pt>
                <c:pt idx="2">
                  <c:v>4.75</c:v>
                </c:pt>
                <c:pt idx="3">
                  <c:v>2.25</c:v>
                </c:pt>
                <c:pt idx="4">
                  <c:v>3.833333333333343</c:v>
                </c:pt>
                <c:pt idx="5">
                  <c:v>-9.547619047619051</c:v>
                </c:pt>
                <c:pt idx="6">
                  <c:v>-6.785714285714292</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D-A99E-4CB4-8E31-E924BE643A13}"/>
            </c:ext>
          </c:extLst>
        </c:ser>
        <c:ser>
          <c:idx val="110"/>
          <c:order val="110"/>
          <c:tx>
            <c:strRef>
              <c:f>Sheet1!$HJ$487</c:f>
              <c:strCache>
                <c:ptCount val="1"/>
                <c:pt idx="0">
                  <c:v>a111</c:v>
                </c:pt>
              </c:strCache>
            </c:strRef>
          </c:tx>
          <c:spPr>
            <a:ln w="28575" cap="rnd">
              <a:solidFill>
                <a:schemeClr val="accent3"/>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Sheet1!$HK$487:$ID$487</c:f>
              <c:numCache>
                <c:formatCode>General</c:formatCode>
                <c:ptCount val="20"/>
                <c:pt idx="0">
                  <c:v>77.5</c:v>
                </c:pt>
                <c:pt idx="1">
                  <c:v>-12.16666666666666</c:v>
                </c:pt>
                <c:pt idx="2">
                  <c:v>-6.333333333333343</c:v>
                </c:pt>
                <c:pt idx="3">
                  <c:v>12.0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E-A99E-4CB4-8E31-E924BE643A13}"/>
            </c:ext>
          </c:extLst>
        </c:ser>
        <c:ser>
          <c:idx val="111"/>
          <c:order val="111"/>
          <c:tx>
            <c:strRef>
              <c:f>Sheet1!$HJ$488</c:f>
              <c:strCache>
                <c:ptCount val="1"/>
                <c:pt idx="0">
                  <c:v>a112</c:v>
                </c:pt>
              </c:strCache>
            </c:strRef>
          </c:tx>
          <c:spPr>
            <a:ln w="28575" cap="rnd">
              <a:solidFill>
                <a:schemeClr val="accent4"/>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Sheet1!$HK$488:$ID$488</c:f>
              <c:numCache>
                <c:formatCode>General</c:formatCode>
                <c:ptCount val="20"/>
                <c:pt idx="0">
                  <c:v>59.5</c:v>
                </c:pt>
                <c:pt idx="1">
                  <c:v>36.16666666666663</c:v>
                </c:pt>
                <c:pt idx="2">
                  <c:v>-20.41666666666666</c:v>
                </c:pt>
                <c:pt idx="3">
                  <c:v>-20.65000000000001</c:v>
                </c:pt>
                <c:pt idx="4">
                  <c:v>0.733333333333334</c:v>
                </c:pt>
                <c:pt idx="5">
                  <c:v>-7.476190476190467</c:v>
                </c:pt>
                <c:pt idx="6">
                  <c:v>-6.607142857142859</c:v>
                </c:pt>
                <c:pt idx="7">
                  <c:v>0.194444444444443</c:v>
                </c:pt>
                <c:pt idx="8">
                  <c:v>-3.24444444444444</c:v>
                </c:pt>
                <c:pt idx="9">
                  <c:v>8.16363636363636</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6F-A99E-4CB4-8E31-E924BE643A13}"/>
            </c:ext>
          </c:extLst>
        </c:ser>
        <c:ser>
          <c:idx val="112"/>
          <c:order val="112"/>
          <c:tx>
            <c:strRef>
              <c:f>Sheet1!$HJ$489</c:f>
              <c:strCache>
                <c:ptCount val="1"/>
                <c:pt idx="0">
                  <c:v>a113</c:v>
                </c:pt>
              </c:strCache>
            </c:strRef>
          </c:tx>
          <c:spPr>
            <a:ln w="28575" cap="rnd">
              <a:solidFill>
                <a:schemeClr val="accent5"/>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Sheet1!$HK$489:$ID$489</c:f>
              <c:numCache>
                <c:formatCode>General</c:formatCode>
                <c:ptCount val="20"/>
                <c:pt idx="0">
                  <c:v>71.0</c:v>
                </c:pt>
                <c:pt idx="1">
                  <c:v>-19.66666666666667</c:v>
                </c:pt>
                <c:pt idx="2">
                  <c:v>-3.58333333333333</c:v>
                </c:pt>
                <c:pt idx="3">
                  <c:v>21.84999999999999</c:v>
                </c:pt>
                <c:pt idx="4">
                  <c:v>-9.933333333333323</c:v>
                </c:pt>
                <c:pt idx="5">
                  <c:v>-7.80952380952381</c:v>
                </c:pt>
                <c:pt idx="6">
                  <c:v>-4.607142857142859</c:v>
                </c:pt>
                <c:pt idx="7">
                  <c:v>-4.027777777777777</c:v>
                </c:pt>
                <c:pt idx="8">
                  <c:v>-3.52222222222222</c:v>
                </c:pt>
                <c:pt idx="9">
                  <c:v>-4.42727272727273</c:v>
                </c:pt>
                <c:pt idx="10">
                  <c:v>-0.856060606060609</c:v>
                </c:pt>
                <c:pt idx="11">
                  <c:v>1.429487179487182</c:v>
                </c:pt>
                <c:pt idx="12">
                  <c:v>-0.346153846153847</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0-A99E-4CB4-8E31-E924BE643A13}"/>
            </c:ext>
          </c:extLst>
        </c:ser>
        <c:ser>
          <c:idx val="113"/>
          <c:order val="113"/>
          <c:tx>
            <c:strRef>
              <c:f>Sheet1!$HJ$490</c:f>
              <c:strCache>
                <c:ptCount val="1"/>
                <c:pt idx="0">
                  <c:v>a114</c:v>
                </c:pt>
              </c:strCache>
            </c:strRef>
          </c:tx>
          <c:spPr>
            <a:ln w="28575" cap="rnd">
              <a:solidFill>
                <a:schemeClr val="accent6"/>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Sheet1!$HK$490:$ID$490</c:f>
              <c:numCache>
                <c:formatCode>General</c:formatCode>
                <c:ptCount val="20"/>
                <c:pt idx="0">
                  <c:v>79.0</c:v>
                </c:pt>
                <c:pt idx="1">
                  <c:v>34.33333333333334</c:v>
                </c:pt>
                <c:pt idx="2">
                  <c:v>-49.33333333333334</c:v>
                </c:pt>
                <c:pt idx="3">
                  <c:v>-4.199999999999989</c:v>
                </c:pt>
                <c:pt idx="4">
                  <c:v>-25.46666666666667</c:v>
                </c:pt>
                <c:pt idx="5">
                  <c:v>-18.1904761904762</c:v>
                </c:pt>
                <c:pt idx="6">
                  <c:v>-5.392857142857139</c:v>
                </c:pt>
                <c:pt idx="7">
                  <c:v>-9.97222222222223</c:v>
                </c:pt>
                <c:pt idx="8">
                  <c:v>-1.57777777777777</c:v>
                </c:pt>
                <c:pt idx="9">
                  <c:v>-6.290909090909096</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1-A99E-4CB4-8E31-E924BE643A13}"/>
            </c:ext>
          </c:extLst>
        </c:ser>
        <c:ser>
          <c:idx val="114"/>
          <c:order val="114"/>
          <c:tx>
            <c:strRef>
              <c:f>Sheet1!$HJ$491</c:f>
              <c:strCache>
                <c:ptCount val="1"/>
                <c:pt idx="0">
                  <c:v>a115</c:v>
                </c:pt>
              </c:strCache>
            </c:strRef>
          </c:tx>
          <c:spPr>
            <a:ln w="28575" cap="rnd">
              <a:solidFill>
                <a:schemeClr val="accent1">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Sheet1!$HK$491:$ID$491</c:f>
              <c:numCache>
                <c:formatCode>General</c:formatCode>
                <c:ptCount val="20"/>
                <c:pt idx="0">
                  <c:v>-1.0</c:v>
                </c:pt>
                <c:pt idx="1">
                  <c:v>21.0</c:v>
                </c:pt>
                <c:pt idx="2">
                  <c:v>0.25</c:v>
                </c:pt>
                <c:pt idx="3">
                  <c:v>3.549999999999997</c:v>
                </c:pt>
                <c:pt idx="4">
                  <c:v>14.53333333333333</c:v>
                </c:pt>
                <c:pt idx="5">
                  <c:v>3.095238095238102</c:v>
                </c:pt>
                <c:pt idx="6">
                  <c:v>-4.928571428571431</c:v>
                </c:pt>
                <c:pt idx="7">
                  <c:v>1.833333333333329</c:v>
                </c:pt>
                <c:pt idx="8">
                  <c:v>-3.933333333333323</c:v>
                </c:pt>
                <c:pt idx="9">
                  <c:v>1.236363636363635</c:v>
                </c:pt>
                <c:pt idx="10">
                  <c:v>8.36363636363636</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2-A99E-4CB4-8E31-E924BE643A13}"/>
            </c:ext>
          </c:extLst>
        </c:ser>
        <c:ser>
          <c:idx val="115"/>
          <c:order val="115"/>
          <c:tx>
            <c:strRef>
              <c:f>Sheet1!$HJ$492</c:f>
              <c:strCache>
                <c:ptCount val="1"/>
                <c:pt idx="0">
                  <c:v>a116</c:v>
                </c:pt>
              </c:strCache>
            </c:strRef>
          </c:tx>
          <c:spPr>
            <a:ln w="28575" cap="rnd">
              <a:solidFill>
                <a:schemeClr val="accent2">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Sheet1!$HK$492:$ID$492</c:f>
              <c:numCache>
                <c:formatCode>General</c:formatCode>
                <c:ptCount val="20"/>
                <c:pt idx="0">
                  <c:v>-145.0</c:v>
                </c:pt>
                <c:pt idx="1">
                  <c:v>-36.0</c:v>
                </c:pt>
                <c:pt idx="2">
                  <c:v>-5.25</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3-A99E-4CB4-8E31-E924BE643A13}"/>
            </c:ext>
          </c:extLst>
        </c:ser>
        <c:ser>
          <c:idx val="116"/>
          <c:order val="116"/>
          <c:tx>
            <c:strRef>
              <c:f>Sheet1!$HJ$493</c:f>
              <c:strCache>
                <c:ptCount val="1"/>
                <c:pt idx="0">
                  <c:v>a117</c:v>
                </c:pt>
              </c:strCache>
            </c:strRef>
          </c:tx>
          <c:spPr>
            <a:ln w="28575" cap="rnd">
              <a:solidFill>
                <a:schemeClr val="accent3">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Sheet1!$HK$493:$ID$493</c:f>
              <c:numCache>
                <c:formatCode>General</c:formatCode>
                <c:ptCount val="20"/>
                <c:pt idx="0">
                  <c:v>6.0</c:v>
                </c:pt>
                <c:pt idx="1">
                  <c:v>52.66666666666663</c:v>
                </c:pt>
                <c:pt idx="2">
                  <c:v>-28.16666666666666</c:v>
                </c:pt>
                <c:pt idx="3">
                  <c:v>-17.09999999999999</c:v>
                </c:pt>
                <c:pt idx="4">
                  <c:v>18.76666666666665</c:v>
                </c:pt>
                <c:pt idx="5">
                  <c:v>7.404761904761928</c:v>
                </c:pt>
                <c:pt idx="6">
                  <c:v>9.928571428571411</c:v>
                </c:pt>
                <c:pt idx="7">
                  <c:v>-12.72222222222223</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4-A99E-4CB4-8E31-E924BE643A13}"/>
            </c:ext>
          </c:extLst>
        </c:ser>
        <c:ser>
          <c:idx val="117"/>
          <c:order val="117"/>
          <c:tx>
            <c:strRef>
              <c:f>Sheet1!$HJ$494</c:f>
              <c:strCache>
                <c:ptCount val="1"/>
                <c:pt idx="0">
                  <c:v>a118</c:v>
                </c:pt>
              </c:strCache>
            </c:strRef>
          </c:tx>
          <c:spPr>
            <a:ln w="28575" cap="rnd">
              <a:solidFill>
                <a:schemeClr val="accent4">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Sheet1!$HK$494:$ID$494</c:f>
              <c:numCache>
                <c:formatCode>General</c:formatCode>
                <c:ptCount val="20"/>
                <c:pt idx="0">
                  <c:v>8.0</c:v>
                </c:pt>
                <c:pt idx="1">
                  <c:v>-33.66666666666664</c:v>
                </c:pt>
                <c:pt idx="2">
                  <c:v>-0.0833333333333286</c:v>
                </c:pt>
                <c:pt idx="3">
                  <c:v>-10.05</c:v>
                </c:pt>
                <c:pt idx="4">
                  <c:v>-3.700000000000003</c:v>
                </c:pt>
                <c:pt idx="5">
                  <c:v>-6.07142857142857</c:v>
                </c:pt>
                <c:pt idx="6">
                  <c:v>-5.428571428571431</c:v>
                </c:pt>
                <c:pt idx="7">
                  <c:v>-6.0</c:v>
                </c:pt>
                <c:pt idx="8">
                  <c:v>-2.299999999999997</c:v>
                </c:pt>
                <c:pt idx="9">
                  <c:v>7.845454545454542</c:v>
                </c:pt>
                <c:pt idx="10">
                  <c:v>-0.795454545454547</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5-A99E-4CB4-8E31-E924BE643A13}"/>
            </c:ext>
          </c:extLst>
        </c:ser>
        <c:ser>
          <c:idx val="118"/>
          <c:order val="118"/>
          <c:tx>
            <c:strRef>
              <c:f>Sheet1!$HJ$495</c:f>
              <c:strCache>
                <c:ptCount val="1"/>
                <c:pt idx="0">
                  <c:v>a119</c:v>
                </c:pt>
              </c:strCache>
            </c:strRef>
          </c:tx>
          <c:spPr>
            <a:ln w="28575" cap="rnd">
              <a:solidFill>
                <a:schemeClr val="accent5">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Sheet1!$HK$495:$ID$495</c:f>
              <c:numCache>
                <c:formatCode>General</c:formatCode>
                <c:ptCount val="20"/>
                <c:pt idx="0">
                  <c:v>72.5</c:v>
                </c:pt>
                <c:pt idx="1">
                  <c:v>-4.5</c:v>
                </c:pt>
                <c:pt idx="2">
                  <c:v>-15.75</c:v>
                </c:pt>
                <c:pt idx="3">
                  <c:v>10.35</c:v>
                </c:pt>
                <c:pt idx="4">
                  <c:v>-20.59999999999999</c:v>
                </c:pt>
                <c:pt idx="5">
                  <c:v>-17.28571428571426</c:v>
                </c:pt>
                <c:pt idx="6">
                  <c:v>1.035714285714277</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6-A99E-4CB4-8E31-E924BE643A13}"/>
            </c:ext>
          </c:extLst>
        </c:ser>
        <c:ser>
          <c:idx val="119"/>
          <c:order val="119"/>
          <c:tx>
            <c:strRef>
              <c:f>Sheet1!$HJ$496</c:f>
              <c:strCache>
                <c:ptCount val="1"/>
                <c:pt idx="0">
                  <c:v>a120</c:v>
                </c:pt>
              </c:strCache>
            </c:strRef>
          </c:tx>
          <c:spPr>
            <a:ln w="28575" cap="rnd">
              <a:solidFill>
                <a:schemeClr val="accent6">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Sheet1!$HK$496:$ID$496</c:f>
              <c:numCache>
                <c:formatCode>General</c:formatCode>
                <c:ptCount val="20"/>
                <c:pt idx="0">
                  <c:v>12.5</c:v>
                </c:pt>
                <c:pt idx="1">
                  <c:v>15.5</c:v>
                </c:pt>
                <c:pt idx="2">
                  <c:v>1.0</c:v>
                </c:pt>
                <c:pt idx="3">
                  <c:v>21.59999999999999</c:v>
                </c:pt>
                <c:pt idx="4">
                  <c:v>33.56666666666664</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7-A99E-4CB4-8E31-E924BE643A13}"/>
            </c:ext>
          </c:extLst>
        </c:ser>
        <c:ser>
          <c:idx val="120"/>
          <c:order val="120"/>
          <c:tx>
            <c:strRef>
              <c:f>Sheet1!$HJ$497</c:f>
              <c:strCache>
                <c:ptCount val="1"/>
                <c:pt idx="0">
                  <c:v>a121</c:v>
                </c:pt>
              </c:strCache>
            </c:strRef>
          </c:tx>
          <c:spPr>
            <a:ln w="28575" cap="rnd">
              <a:solidFill>
                <a:schemeClr val="accent1">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Sheet1!$HK$497:$ID$497</c:f>
              <c:numCache>
                <c:formatCode>General</c:formatCode>
                <c:ptCount val="20"/>
                <c:pt idx="0">
                  <c:v>55.5</c:v>
                </c:pt>
                <c:pt idx="1">
                  <c:v>28.16666666666666</c:v>
                </c:pt>
                <c:pt idx="2">
                  <c:v>-16.91666666666666</c:v>
                </c:pt>
                <c:pt idx="3">
                  <c:v>-19.54999999999999</c:v>
                </c:pt>
                <c:pt idx="4">
                  <c:v>0.133333333333326</c:v>
                </c:pt>
                <c:pt idx="5">
                  <c:v>-8.047619047619035</c:v>
                </c:pt>
                <c:pt idx="6">
                  <c:v>-5.16071428571429</c:v>
                </c:pt>
                <c:pt idx="7">
                  <c:v>-4.34722222222223</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8-A99E-4CB4-8E31-E924BE643A13}"/>
            </c:ext>
          </c:extLst>
        </c:ser>
        <c:ser>
          <c:idx val="121"/>
          <c:order val="121"/>
          <c:tx>
            <c:strRef>
              <c:f>Sheet1!$HJ$498</c:f>
              <c:strCache>
                <c:ptCount val="1"/>
                <c:pt idx="0">
                  <c:v>a122</c:v>
                </c:pt>
              </c:strCache>
            </c:strRef>
          </c:tx>
          <c:spPr>
            <a:ln w="28575" cap="rnd">
              <a:solidFill>
                <a:schemeClr val="accent2">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Sheet1!$HK$498:$ID$498</c:f>
              <c:numCache>
                <c:formatCode>General</c:formatCode>
                <c:ptCount val="20"/>
                <c:pt idx="0">
                  <c:v>-95.5</c:v>
                </c:pt>
                <c:pt idx="1">
                  <c:v>-12.83333333333331</c:v>
                </c:pt>
                <c:pt idx="2">
                  <c:v>26.8333333333333</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9-A99E-4CB4-8E31-E924BE643A13}"/>
            </c:ext>
          </c:extLst>
        </c:ser>
        <c:ser>
          <c:idx val="122"/>
          <c:order val="122"/>
          <c:tx>
            <c:strRef>
              <c:f>Sheet1!$HJ$499</c:f>
              <c:strCache>
                <c:ptCount val="1"/>
                <c:pt idx="0">
                  <c:v>a123</c:v>
                </c:pt>
              </c:strCache>
            </c:strRef>
          </c:tx>
          <c:spPr>
            <a:ln w="28575" cap="rnd">
              <a:solidFill>
                <a:schemeClr val="accent3">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Sheet1!$HK$499:$ID$499</c:f>
              <c:numCache>
                <c:formatCode>General</c:formatCode>
                <c:ptCount val="20"/>
                <c:pt idx="0">
                  <c:v>-20.0</c:v>
                </c:pt>
                <c:pt idx="1">
                  <c:v>-13.0</c:v>
                </c:pt>
                <c:pt idx="2">
                  <c:v>6.0</c:v>
                </c:pt>
                <c:pt idx="3">
                  <c:v>4.0</c:v>
                </c:pt>
                <c:pt idx="4">
                  <c:v>20.0</c:v>
                </c:pt>
                <c:pt idx="5">
                  <c:v>-3.14285714285714</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A-A99E-4CB4-8E31-E924BE643A13}"/>
            </c:ext>
          </c:extLst>
        </c:ser>
        <c:ser>
          <c:idx val="123"/>
          <c:order val="123"/>
          <c:tx>
            <c:strRef>
              <c:f>Sheet1!$HJ$500</c:f>
              <c:strCache>
                <c:ptCount val="1"/>
                <c:pt idx="0">
                  <c:v>a124</c:v>
                </c:pt>
              </c:strCache>
            </c:strRef>
          </c:tx>
          <c:spPr>
            <a:ln w="28575" cap="rnd">
              <a:solidFill>
                <a:schemeClr val="accent4">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Sheet1!$HK$500:$ID$500</c:f>
              <c:numCache>
                <c:formatCode>General</c:formatCode>
                <c:ptCount val="20"/>
                <c:pt idx="0">
                  <c:v>-71.0</c:v>
                </c:pt>
                <c:pt idx="1">
                  <c:v>-14.66666666666667</c:v>
                </c:pt>
                <c:pt idx="2">
                  <c:v>-9.083333333333328</c:v>
                </c:pt>
                <c:pt idx="3">
                  <c:v>1.75</c:v>
                </c:pt>
                <c:pt idx="4">
                  <c:v>5.16666666666667</c:v>
                </c:pt>
                <c:pt idx="5">
                  <c:v>3.690476190476188</c:v>
                </c:pt>
                <c:pt idx="6">
                  <c:v>-1.482142857142861</c:v>
                </c:pt>
                <c:pt idx="7">
                  <c:v>4.84722222222223</c:v>
                </c:pt>
                <c:pt idx="8">
                  <c:v>-4.22222222222223</c:v>
                </c:pt>
                <c:pt idx="9">
                  <c:v>-7.272727272727266</c:v>
                </c:pt>
                <c:pt idx="10">
                  <c:v>6.106060606060595</c:v>
                </c:pt>
                <c:pt idx="11">
                  <c:v>-3.910256410256407</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B-A99E-4CB4-8E31-E924BE643A13}"/>
            </c:ext>
          </c:extLst>
        </c:ser>
        <c:ser>
          <c:idx val="124"/>
          <c:order val="124"/>
          <c:tx>
            <c:strRef>
              <c:f>Sheet1!$HJ$501</c:f>
              <c:strCache>
                <c:ptCount val="1"/>
                <c:pt idx="0">
                  <c:v>a125</c:v>
                </c:pt>
              </c:strCache>
            </c:strRef>
          </c:tx>
          <c:spPr>
            <a:ln w="28575" cap="rnd">
              <a:solidFill>
                <a:schemeClr val="accent5">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Sheet1!$HK$501:$ID$501</c:f>
              <c:numCache>
                <c:formatCode>General</c:formatCode>
                <c:ptCount val="20"/>
                <c:pt idx="0">
                  <c:v>5.0</c:v>
                </c:pt>
                <c:pt idx="1">
                  <c:v>1.666666666666664</c:v>
                </c:pt>
                <c:pt idx="2">
                  <c:v>17.83333333333332</c:v>
                </c:pt>
                <c:pt idx="3">
                  <c:v>-9.099999999999997</c:v>
                </c:pt>
                <c:pt idx="4">
                  <c:v>-6.400000000000006</c:v>
                </c:pt>
                <c:pt idx="5">
                  <c:v>0.428571428571431</c:v>
                </c:pt>
                <c:pt idx="6">
                  <c:v>10.19642857142857</c:v>
                </c:pt>
                <c:pt idx="7">
                  <c:v>-1.069444444444443</c:v>
                </c:pt>
                <c:pt idx="8">
                  <c:v>-2.655555555555551</c:v>
                </c:pt>
                <c:pt idx="9">
                  <c:v>-3.354545454545458</c:v>
                </c:pt>
                <c:pt idx="10">
                  <c:v>4.037878787878782</c:v>
                </c:pt>
                <c:pt idx="11">
                  <c:v>1.185897435897445</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C-A99E-4CB4-8E31-E924BE643A13}"/>
            </c:ext>
          </c:extLst>
        </c:ser>
        <c:ser>
          <c:idx val="125"/>
          <c:order val="125"/>
          <c:tx>
            <c:strRef>
              <c:f>Sheet1!$HJ$502</c:f>
              <c:strCache>
                <c:ptCount val="1"/>
                <c:pt idx="0">
                  <c:v>a126</c:v>
                </c:pt>
              </c:strCache>
            </c:strRef>
          </c:tx>
          <c:spPr>
            <a:ln w="28575" cap="rnd">
              <a:solidFill>
                <a:schemeClr val="accent6">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Sheet1!$HK$502:$ID$502</c:f>
              <c:numCache>
                <c:formatCode>General</c:formatCode>
                <c:ptCount val="20"/>
                <c:pt idx="0">
                  <c:v>33.0</c:v>
                </c:pt>
                <c:pt idx="1">
                  <c:v>-44.0</c:v>
                </c:pt>
                <c:pt idx="2">
                  <c:v>30.75</c:v>
                </c:pt>
                <c:pt idx="3">
                  <c:v>-6.75</c:v>
                </c:pt>
                <c:pt idx="4">
                  <c:v>-6.166666666666655</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D-A99E-4CB4-8E31-E924BE643A13}"/>
            </c:ext>
          </c:extLst>
        </c:ser>
        <c:ser>
          <c:idx val="126"/>
          <c:order val="126"/>
          <c:tx>
            <c:strRef>
              <c:f>Sheet1!$HJ$503</c:f>
              <c:strCache>
                <c:ptCount val="1"/>
                <c:pt idx="0">
                  <c:v>a127</c:v>
                </c:pt>
              </c:strCache>
            </c:strRef>
          </c:tx>
          <c:spPr>
            <a:ln w="28575" cap="rnd">
              <a:solidFill>
                <a:schemeClr val="accent1">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Sheet1!$HK$503:$ID$503</c:f>
              <c:numCache>
                <c:formatCode>General</c:formatCode>
                <c:ptCount val="20"/>
                <c:pt idx="0">
                  <c:v>-119.0</c:v>
                </c:pt>
                <c:pt idx="1">
                  <c:v>-31.33333333333331</c:v>
                </c:pt>
                <c:pt idx="2">
                  <c:v>4.83333333333333</c:v>
                </c:pt>
                <c:pt idx="3">
                  <c:v>7.900000000000006</c:v>
                </c:pt>
                <c:pt idx="4">
                  <c:v>-5.23333333333335</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E-A99E-4CB4-8E31-E924BE643A13}"/>
            </c:ext>
          </c:extLst>
        </c:ser>
        <c:ser>
          <c:idx val="127"/>
          <c:order val="127"/>
          <c:tx>
            <c:strRef>
              <c:f>Sheet1!$HJ$504</c:f>
              <c:strCache>
                <c:ptCount val="1"/>
                <c:pt idx="0">
                  <c:v>a128</c:v>
                </c:pt>
              </c:strCache>
            </c:strRef>
          </c:tx>
          <c:spPr>
            <a:ln w="28575" cap="rnd">
              <a:solidFill>
                <a:schemeClr val="accent2">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Sheet1!$HK$504:$ID$504</c:f>
              <c:numCache>
                <c:formatCode>General</c:formatCode>
                <c:ptCount val="20"/>
                <c:pt idx="0">
                  <c:v>134.5</c:v>
                </c:pt>
                <c:pt idx="1">
                  <c:v>-48.16666666666663</c:v>
                </c:pt>
                <c:pt idx="2">
                  <c:v>39.41666666666662</c:v>
                </c:pt>
                <c:pt idx="3">
                  <c:v>-36.35</c:v>
                </c:pt>
                <c:pt idx="4">
                  <c:v>-13.73333333333335</c:v>
                </c:pt>
                <c:pt idx="5">
                  <c:v>2.190476190476204</c:v>
                </c:pt>
                <c:pt idx="6">
                  <c:v>-2.357142857142861</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7F-A99E-4CB4-8E31-E924BE643A13}"/>
            </c:ext>
          </c:extLst>
        </c:ser>
        <c:ser>
          <c:idx val="128"/>
          <c:order val="128"/>
          <c:tx>
            <c:strRef>
              <c:f>Sheet1!$HJ$505</c:f>
              <c:strCache>
                <c:ptCount val="1"/>
                <c:pt idx="0">
                  <c:v>a129</c:v>
                </c:pt>
              </c:strCache>
            </c:strRef>
          </c:tx>
          <c:spPr>
            <a:ln w="28575" cap="rnd">
              <a:solidFill>
                <a:schemeClr val="accent3">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Sheet1!$HK$505:$ID$505</c:f>
              <c:numCache>
                <c:formatCode>General</c:formatCode>
                <c:ptCount val="20"/>
                <c:pt idx="0">
                  <c:v>25.0</c:v>
                </c:pt>
                <c:pt idx="1">
                  <c:v>-8.333333333333328</c:v>
                </c:pt>
                <c:pt idx="2">
                  <c:v>3.333333333333328</c:v>
                </c:pt>
                <c:pt idx="3">
                  <c:v>-17.79999999999999</c:v>
                </c:pt>
                <c:pt idx="4">
                  <c:v>-0.533333333333331</c:v>
                </c:pt>
                <c:pt idx="5">
                  <c:v>31.19047619047619</c:v>
                </c:pt>
                <c:pt idx="6">
                  <c:v>-1.482142857142861</c:v>
                </c:pt>
                <c:pt idx="7">
                  <c:v>-2.597222222222229</c:v>
                </c:pt>
                <c:pt idx="8">
                  <c:v>0.122222222222234</c:v>
                </c:pt>
                <c:pt idx="9">
                  <c:v>-6.081818181818193</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0-A99E-4CB4-8E31-E924BE643A13}"/>
            </c:ext>
          </c:extLst>
        </c:ser>
        <c:ser>
          <c:idx val="129"/>
          <c:order val="129"/>
          <c:tx>
            <c:strRef>
              <c:f>Sheet1!$HJ$506</c:f>
              <c:strCache>
                <c:ptCount val="1"/>
                <c:pt idx="0">
                  <c:v>a130</c:v>
                </c:pt>
              </c:strCache>
            </c:strRef>
          </c:tx>
          <c:spPr>
            <a:ln w="28575" cap="rnd">
              <a:solidFill>
                <a:schemeClr val="accent4">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Sheet1!$HK$506:$ID$506</c:f>
              <c:numCache>
                <c:formatCode>General</c:formatCode>
                <c:ptCount val="20"/>
                <c:pt idx="0">
                  <c:v>0.5</c:v>
                </c:pt>
                <c:pt idx="1">
                  <c:v>56.16666666666664</c:v>
                </c:pt>
                <c:pt idx="2">
                  <c:v>-20.41666666666667</c:v>
                </c:pt>
                <c:pt idx="3">
                  <c:v>16.34999999999999</c:v>
                </c:pt>
                <c:pt idx="4">
                  <c:v>-4.099999999999994</c:v>
                </c:pt>
                <c:pt idx="5">
                  <c:v>24.64285714285714</c:v>
                </c:pt>
                <c:pt idx="6">
                  <c:v>1.732142857142861</c:v>
                </c:pt>
                <c:pt idx="7">
                  <c:v>-6.986111111111116</c:v>
                </c:pt>
                <c:pt idx="8">
                  <c:v>-4.78888888888889</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1-A99E-4CB4-8E31-E924BE643A13}"/>
            </c:ext>
          </c:extLst>
        </c:ser>
        <c:ser>
          <c:idx val="130"/>
          <c:order val="130"/>
          <c:tx>
            <c:strRef>
              <c:f>Sheet1!$HJ$507</c:f>
              <c:strCache>
                <c:ptCount val="1"/>
                <c:pt idx="0">
                  <c:v>a131</c:v>
                </c:pt>
              </c:strCache>
            </c:strRef>
          </c:tx>
          <c:spPr>
            <a:ln w="28575" cap="rnd">
              <a:solidFill>
                <a:schemeClr val="accent5">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Sheet1!$HK$507:$ID$507</c:f>
              <c:numCache>
                <c:formatCode>General</c:formatCode>
                <c:ptCount val="20"/>
                <c:pt idx="0">
                  <c:v>-68.5</c:v>
                </c:pt>
                <c:pt idx="1">
                  <c:v>-16.16666666666667</c:v>
                </c:pt>
                <c:pt idx="2">
                  <c:v>-14.83333333333333</c:v>
                </c:pt>
                <c:pt idx="3">
                  <c:v>1.700000000000003</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2-A99E-4CB4-8E31-E924BE643A13}"/>
            </c:ext>
          </c:extLst>
        </c:ser>
        <c:ser>
          <c:idx val="131"/>
          <c:order val="131"/>
          <c:tx>
            <c:strRef>
              <c:f>Sheet1!$HJ$508</c:f>
              <c:strCache>
                <c:ptCount val="1"/>
                <c:pt idx="0">
                  <c:v>a132</c:v>
                </c:pt>
              </c:strCache>
            </c:strRef>
          </c:tx>
          <c:spPr>
            <a:ln w="28575" cap="rnd">
              <a:solidFill>
                <a:schemeClr val="accent6">
                  <a:lumMod val="8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Sheet1!$HK$508:$ID$508</c:f>
              <c:numCache>
                <c:formatCode>General</c:formatCode>
                <c:ptCount val="20"/>
                <c:pt idx="0">
                  <c:v>6.0</c:v>
                </c:pt>
                <c:pt idx="1">
                  <c:v>-3.333333333333336</c:v>
                </c:pt>
                <c:pt idx="2">
                  <c:v>1.583333333333336</c:v>
                </c:pt>
                <c:pt idx="3">
                  <c:v>-0.0499999999999972</c:v>
                </c:pt>
                <c:pt idx="4">
                  <c:v>28.79999999999999</c:v>
                </c:pt>
                <c:pt idx="5">
                  <c:v>-2.714285714285715</c:v>
                </c:pt>
                <c:pt idx="6">
                  <c:v>2.464285714285715</c:v>
                </c:pt>
                <c:pt idx="7">
                  <c:v>6.25</c:v>
                </c:pt>
                <c:pt idx="8">
                  <c:v>4.700000000000003</c:v>
                </c:pt>
                <c:pt idx="9">
                  <c:v>6.118181818181807</c:v>
                </c:pt>
                <c:pt idx="10">
                  <c:v>-2.818181818181813</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3-A99E-4CB4-8E31-E924BE643A13}"/>
            </c:ext>
          </c:extLst>
        </c:ser>
        <c:ser>
          <c:idx val="132"/>
          <c:order val="132"/>
          <c:tx>
            <c:strRef>
              <c:f>Sheet1!$HJ$509</c:f>
              <c:strCache>
                <c:ptCount val="1"/>
                <c:pt idx="0">
                  <c:v>a133</c:v>
                </c:pt>
              </c:strCache>
            </c:strRef>
          </c:tx>
          <c:spPr>
            <a:ln w="28575" cap="rnd">
              <a:solidFill>
                <a:schemeClr val="accent1">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Sheet1!$HK$509:$ID$509</c:f>
              <c:numCache>
                <c:formatCode>General</c:formatCode>
                <c:ptCount val="20"/>
                <c:pt idx="0">
                  <c:v>34.5</c:v>
                </c:pt>
                <c:pt idx="1">
                  <c:v>20.5</c:v>
                </c:pt>
                <c:pt idx="2">
                  <c:v>-2.75</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4-A99E-4CB4-8E31-E924BE643A13}"/>
            </c:ext>
          </c:extLst>
        </c:ser>
        <c:ser>
          <c:idx val="133"/>
          <c:order val="133"/>
          <c:tx>
            <c:strRef>
              <c:f>Sheet1!$HJ$510</c:f>
              <c:strCache>
                <c:ptCount val="1"/>
                <c:pt idx="0">
                  <c:v>a134</c:v>
                </c:pt>
              </c:strCache>
            </c:strRef>
          </c:tx>
          <c:spPr>
            <a:ln w="28575" cap="rnd">
              <a:solidFill>
                <a:schemeClr val="accent2">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Sheet1!$HK$510:$ID$510</c:f>
              <c:numCache>
                <c:formatCode>General</c:formatCode>
                <c:ptCount val="20"/>
                <c:pt idx="0">
                  <c:v>35.5</c:v>
                </c:pt>
                <c:pt idx="1">
                  <c:v>-20.16666666666667</c:v>
                </c:pt>
                <c:pt idx="2">
                  <c:v>-5.83333333333333</c:v>
                </c:pt>
                <c:pt idx="3">
                  <c:v>40.5</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5-A99E-4CB4-8E31-E924BE643A13}"/>
            </c:ext>
          </c:extLst>
        </c:ser>
        <c:ser>
          <c:idx val="134"/>
          <c:order val="134"/>
          <c:tx>
            <c:strRef>
              <c:f>Sheet1!$HJ$511</c:f>
              <c:strCache>
                <c:ptCount val="1"/>
                <c:pt idx="0">
                  <c:v>a135</c:v>
                </c:pt>
              </c:strCache>
            </c:strRef>
          </c:tx>
          <c:spPr>
            <a:ln w="28575" cap="rnd">
              <a:solidFill>
                <a:schemeClr val="accent3">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Sheet1!$HK$511:$ID$511</c:f>
              <c:numCache>
                <c:formatCode>General</c:formatCode>
                <c:ptCount val="20"/>
                <c:pt idx="0">
                  <c:v>-55.5</c:v>
                </c:pt>
                <c:pt idx="1">
                  <c:v>-40.83333333333334</c:v>
                </c:pt>
                <c:pt idx="2">
                  <c:v>9.583333333333342</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6-A99E-4CB4-8E31-E924BE643A13}"/>
            </c:ext>
          </c:extLst>
        </c:ser>
        <c:ser>
          <c:idx val="135"/>
          <c:order val="135"/>
          <c:tx>
            <c:strRef>
              <c:f>Sheet1!$HJ$512</c:f>
              <c:strCache>
                <c:ptCount val="1"/>
                <c:pt idx="0">
                  <c:v>a136</c:v>
                </c:pt>
              </c:strCache>
            </c:strRef>
          </c:tx>
          <c:spPr>
            <a:ln w="28575" cap="rnd">
              <a:solidFill>
                <a:schemeClr val="accent4">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Sheet1!$HK$512:$ID$512</c:f>
              <c:numCache>
                <c:formatCode>General</c:formatCode>
                <c:ptCount val="20"/>
                <c:pt idx="0">
                  <c:v>-8.0</c:v>
                </c:pt>
                <c:pt idx="1">
                  <c:v>-20.0</c:v>
                </c:pt>
                <c:pt idx="2">
                  <c:v>11.75</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7-A99E-4CB4-8E31-E924BE643A13}"/>
            </c:ext>
          </c:extLst>
        </c:ser>
        <c:ser>
          <c:idx val="136"/>
          <c:order val="136"/>
          <c:tx>
            <c:strRef>
              <c:f>Sheet1!$HJ$513</c:f>
              <c:strCache>
                <c:ptCount val="1"/>
                <c:pt idx="0">
                  <c:v>a137</c:v>
                </c:pt>
              </c:strCache>
            </c:strRef>
          </c:tx>
          <c:spPr>
            <a:ln w="28575" cap="rnd">
              <a:solidFill>
                <a:schemeClr val="accent5">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Sheet1!$HK$513:$ID$513</c:f>
              <c:numCache>
                <c:formatCode>General</c:formatCode>
                <c:ptCount val="20"/>
                <c:pt idx="0">
                  <c:v>61.5</c:v>
                </c:pt>
                <c:pt idx="1">
                  <c:v>-25.16666666666667</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8-A99E-4CB4-8E31-E924BE643A13}"/>
            </c:ext>
          </c:extLst>
        </c:ser>
        <c:ser>
          <c:idx val="137"/>
          <c:order val="137"/>
          <c:tx>
            <c:strRef>
              <c:f>Sheet1!$HJ$514</c:f>
              <c:strCache>
                <c:ptCount val="1"/>
                <c:pt idx="0">
                  <c:v>a138</c:v>
                </c:pt>
              </c:strCache>
            </c:strRef>
          </c:tx>
          <c:spPr>
            <a:ln w="28575" cap="rnd">
              <a:solidFill>
                <a:schemeClr val="accent6">
                  <a:lumMod val="60000"/>
                  <a:lumOff val="4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Sheet1!$HK$514:$ID$514</c:f>
              <c:numCache>
                <c:formatCode>General</c:formatCode>
                <c:ptCount val="20"/>
                <c:pt idx="0">
                  <c:v>-5.5</c:v>
                </c:pt>
                <c:pt idx="1">
                  <c:v>-16.83333333333332</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9-A99E-4CB4-8E31-E924BE643A13}"/>
            </c:ext>
          </c:extLst>
        </c:ser>
        <c:ser>
          <c:idx val="138"/>
          <c:order val="138"/>
          <c:tx>
            <c:strRef>
              <c:f>Sheet1!$HJ$515</c:f>
              <c:strCache>
                <c:ptCount val="1"/>
                <c:pt idx="0">
                  <c:v>a139</c:v>
                </c:pt>
              </c:strCache>
            </c:strRef>
          </c:tx>
          <c:spPr>
            <a:ln w="28575" cap="rnd">
              <a:solidFill>
                <a:schemeClr val="accent1">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Sheet1!$HK$515:$ID$515</c:f>
              <c:numCache>
                <c:formatCode>General</c:formatCode>
                <c:ptCount val="20"/>
                <c:pt idx="0">
                  <c:v>70.0</c:v>
                </c:pt>
                <c:pt idx="1">
                  <c:v>-10.33333333333334</c:v>
                </c:pt>
                <c:pt idx="2">
                  <c:v>-22.16666666666666</c:v>
                </c:pt>
                <c:pt idx="3">
                  <c:v>16.30000000000001</c:v>
                </c:pt>
                <c:pt idx="4">
                  <c:v>9.86666666666665</c:v>
                </c:pt>
                <c:pt idx="5">
                  <c:v>-17.38095238095238</c:v>
                </c:pt>
                <c:pt idx="6">
                  <c:v>-18.91071428571427</c:v>
                </c:pt>
                <c:pt idx="7">
                  <c:v>-1.708333333333343</c:v>
                </c:pt>
                <c:pt idx="8">
                  <c:v>-6.96666666666667</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A-A99E-4CB4-8E31-E924BE643A13}"/>
            </c:ext>
          </c:extLst>
        </c:ser>
        <c:ser>
          <c:idx val="139"/>
          <c:order val="139"/>
          <c:tx>
            <c:strRef>
              <c:f>Sheet1!$HJ$516</c:f>
              <c:strCache>
                <c:ptCount val="1"/>
                <c:pt idx="0">
                  <c:v>a140</c:v>
                </c:pt>
              </c:strCache>
            </c:strRef>
          </c:tx>
          <c:spPr>
            <a:ln w="28575" cap="rnd">
              <a:solidFill>
                <a:schemeClr val="accent2">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Sheet1!$HK$516:$ID$516</c:f>
              <c:numCache>
                <c:formatCode>General</c:formatCode>
                <c:ptCount val="20"/>
                <c:pt idx="0">
                  <c:v>-36.5</c:v>
                </c:pt>
                <c:pt idx="1">
                  <c:v>-13.16666666666667</c:v>
                </c:pt>
                <c:pt idx="2">
                  <c:v>-6.083333333333338</c:v>
                </c:pt>
                <c:pt idx="3">
                  <c:v>-2.85</c:v>
                </c:pt>
                <c:pt idx="4">
                  <c:v>-3.233333333333335</c:v>
                </c:pt>
                <c:pt idx="5">
                  <c:v>1.69047619047619</c:v>
                </c:pt>
                <c:pt idx="6">
                  <c:v>0.267857142857146</c:v>
                </c:pt>
                <c:pt idx="7">
                  <c:v>-0.569444444444443</c:v>
                </c:pt>
                <c:pt idx="8">
                  <c:v>-1.455555555555556</c:v>
                </c:pt>
                <c:pt idx="9">
                  <c:v>-1.372727272727275</c:v>
                </c:pt>
                <c:pt idx="10">
                  <c:v>-0.393939393939391</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B-A99E-4CB4-8E31-E924BE643A13}"/>
            </c:ext>
          </c:extLst>
        </c:ser>
        <c:ser>
          <c:idx val="140"/>
          <c:order val="140"/>
          <c:tx>
            <c:strRef>
              <c:f>Sheet1!$HJ$517</c:f>
              <c:strCache>
                <c:ptCount val="1"/>
                <c:pt idx="0">
                  <c:v>a141</c:v>
                </c:pt>
              </c:strCache>
            </c:strRef>
          </c:tx>
          <c:spPr>
            <a:ln w="28575" cap="rnd">
              <a:solidFill>
                <a:schemeClr val="accent3">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Sheet1!$HK$517:$ID$517</c:f>
              <c:numCache>
                <c:formatCode>General</c:formatCode>
                <c:ptCount val="20"/>
                <c:pt idx="0">
                  <c:v>19.5</c:v>
                </c:pt>
                <c:pt idx="1">
                  <c:v>53.83333333333334</c:v>
                </c:pt>
                <c:pt idx="2">
                  <c:v>-15.58333333333334</c:v>
                </c:pt>
                <c:pt idx="3">
                  <c:v>10.25</c:v>
                </c:pt>
                <c:pt idx="4">
                  <c:v>0.5</c:v>
                </c:pt>
                <c:pt idx="5">
                  <c:v>-0.642857142857139</c:v>
                </c:pt>
                <c:pt idx="6">
                  <c:v>-4.232142857142861</c:v>
                </c:pt>
                <c:pt idx="7">
                  <c:v>-1.625</c:v>
                </c:pt>
                <c:pt idx="8">
                  <c:v>-4.799999999999997</c:v>
                </c:pt>
                <c:pt idx="9">
                  <c:v>-8.10909090909091</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C-A99E-4CB4-8E31-E924BE643A13}"/>
            </c:ext>
          </c:extLst>
        </c:ser>
        <c:ser>
          <c:idx val="141"/>
          <c:order val="141"/>
          <c:tx>
            <c:strRef>
              <c:f>Sheet1!$HJ$518</c:f>
              <c:strCache>
                <c:ptCount val="1"/>
                <c:pt idx="0">
                  <c:v>a142</c:v>
                </c:pt>
              </c:strCache>
            </c:strRef>
          </c:tx>
          <c:spPr>
            <a:ln w="28575" cap="rnd">
              <a:solidFill>
                <a:schemeClr val="accent4">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Sheet1!$HK$518:$ID$518</c:f>
              <c:numCache>
                <c:formatCode>General</c:formatCode>
                <c:ptCount val="20"/>
                <c:pt idx="0">
                  <c:v>-5.0</c:v>
                </c:pt>
                <c:pt idx="1">
                  <c:v>7.666666666666664</c:v>
                </c:pt>
                <c:pt idx="2">
                  <c:v>-2.916666666666663</c:v>
                </c:pt>
                <c:pt idx="3">
                  <c:v>0.649999999999999</c:v>
                </c:pt>
                <c:pt idx="4">
                  <c:v>33.76666666666664</c:v>
                </c:pt>
                <c:pt idx="5">
                  <c:v>-2.452380952380963</c:v>
                </c:pt>
                <c:pt idx="6">
                  <c:v>-6.714285714285706</c:v>
                </c:pt>
                <c:pt idx="7">
                  <c:v>0.333333333333329</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D-A99E-4CB4-8E31-E924BE643A13}"/>
            </c:ext>
          </c:extLst>
        </c:ser>
        <c:ser>
          <c:idx val="142"/>
          <c:order val="142"/>
          <c:tx>
            <c:strRef>
              <c:f>Sheet1!$HJ$519</c:f>
              <c:strCache>
                <c:ptCount val="1"/>
                <c:pt idx="0">
                  <c:v>a143</c:v>
                </c:pt>
              </c:strCache>
            </c:strRef>
          </c:tx>
          <c:spPr>
            <a:ln w="28575" cap="rnd">
              <a:solidFill>
                <a:schemeClr val="accent5">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Sheet1!$HK$519:$ID$519</c:f>
              <c:numCache>
                <c:formatCode>General</c:formatCode>
                <c:ptCount val="20"/>
                <c:pt idx="0">
                  <c:v>-86.5</c:v>
                </c:pt>
                <c:pt idx="1">
                  <c:v>31.83333333333333</c:v>
                </c:pt>
                <c:pt idx="2">
                  <c:v>-15.58333333333334</c:v>
                </c:pt>
                <c:pt idx="3">
                  <c:v>-28.15000000000001</c:v>
                </c:pt>
                <c:pt idx="4">
                  <c:v>-4.099999999999994</c:v>
                </c:pt>
                <c:pt idx="5">
                  <c:v>-0.214285714285722</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E-A99E-4CB4-8E31-E924BE643A13}"/>
            </c:ext>
          </c:extLst>
        </c:ser>
        <c:ser>
          <c:idx val="143"/>
          <c:order val="143"/>
          <c:tx>
            <c:strRef>
              <c:f>Sheet1!$HJ$520</c:f>
              <c:strCache>
                <c:ptCount val="1"/>
                <c:pt idx="0">
                  <c:v>a144</c:v>
                </c:pt>
              </c:strCache>
            </c:strRef>
          </c:tx>
          <c:spPr>
            <a:ln w="28575" cap="rnd">
              <a:solidFill>
                <a:schemeClr val="accent6">
                  <a:lumMod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Sheet1!$HK$520:$ID$520</c:f>
              <c:numCache>
                <c:formatCode>General</c:formatCode>
                <c:ptCount val="20"/>
                <c:pt idx="0">
                  <c:v>4.5</c:v>
                </c:pt>
                <c:pt idx="1">
                  <c:v>-21.16666666666667</c:v>
                </c:pt>
                <c:pt idx="2">
                  <c:v>-12.58333333333333</c:v>
                </c:pt>
                <c:pt idx="3">
                  <c:v>9.650000000000005</c:v>
                </c:pt>
                <c:pt idx="4">
                  <c:v>-3.733333333333335</c:v>
                </c:pt>
                <c:pt idx="5">
                  <c:v>-3.952380952380963</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8F-A99E-4CB4-8E31-E924BE643A13}"/>
            </c:ext>
          </c:extLst>
        </c:ser>
        <c:ser>
          <c:idx val="144"/>
          <c:order val="144"/>
          <c:tx>
            <c:strRef>
              <c:f>Sheet1!$HJ$521</c:f>
              <c:strCache>
                <c:ptCount val="1"/>
                <c:pt idx="0">
                  <c:v>a145</c:v>
                </c:pt>
              </c:strCache>
            </c:strRef>
          </c:tx>
          <c:spPr>
            <a:ln w="28575" cap="rnd">
              <a:solidFill>
                <a:schemeClr val="accent1">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Sheet1!$HK$521:$ID$521</c:f>
              <c:numCache>
                <c:formatCode>General</c:formatCode>
                <c:ptCount val="20"/>
                <c:pt idx="0">
                  <c:v>22.5</c:v>
                </c:pt>
                <c:pt idx="1">
                  <c:v>22.16666666666667</c:v>
                </c:pt>
                <c:pt idx="2">
                  <c:v>-6.416666666666671</c:v>
                </c:pt>
                <c:pt idx="3">
                  <c:v>-1.649999999999998</c:v>
                </c:pt>
                <c:pt idx="4">
                  <c:v>-6.766666666666666</c:v>
                </c:pt>
                <c:pt idx="5">
                  <c:v>-4.261904761904766</c:v>
                </c:pt>
                <c:pt idx="6">
                  <c:v>-0.321428571428569</c:v>
                </c:pt>
                <c:pt idx="7">
                  <c:v>-3.138888888888884</c:v>
                </c:pt>
                <c:pt idx="8">
                  <c:v>-1.611111111111114</c:v>
                </c:pt>
                <c:pt idx="9">
                  <c:v>1.590909090909093</c:v>
                </c:pt>
                <c:pt idx="10">
                  <c:v>7.99242424242424</c:v>
                </c:pt>
                <c:pt idx="11">
                  <c:v>6.147435897435894</c:v>
                </c:pt>
                <c:pt idx="12">
                  <c:v>-2.945054945054949</c:v>
                </c:pt>
                <c:pt idx="13">
                  <c:v>-1.485714285714287</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0-A99E-4CB4-8E31-E924BE643A13}"/>
            </c:ext>
          </c:extLst>
        </c:ser>
        <c:ser>
          <c:idx val="145"/>
          <c:order val="145"/>
          <c:tx>
            <c:strRef>
              <c:f>Sheet1!$HJ$522</c:f>
              <c:strCache>
                <c:ptCount val="1"/>
                <c:pt idx="0">
                  <c:v>a146</c:v>
                </c:pt>
              </c:strCache>
            </c:strRef>
          </c:tx>
          <c:spPr>
            <a:ln w="28575" cap="rnd">
              <a:solidFill>
                <a:schemeClr val="accent2">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Sheet1!$HK$522:$ID$522</c:f>
              <c:numCache>
                <c:formatCode>General</c:formatCode>
                <c:ptCount val="20"/>
                <c:pt idx="0">
                  <c:v>-0.5</c:v>
                </c:pt>
                <c:pt idx="1">
                  <c:v>-6.166666666666664</c:v>
                </c:pt>
                <c:pt idx="2">
                  <c:v>-9.083333333333335</c:v>
                </c:pt>
                <c:pt idx="3">
                  <c:v>-3.450000000000003</c:v>
                </c:pt>
                <c:pt idx="4">
                  <c:v>-4.966666666666662</c:v>
                </c:pt>
                <c:pt idx="5">
                  <c:v>0.595238095238095</c:v>
                </c:pt>
                <c:pt idx="6">
                  <c:v>0.0714285714285694</c:v>
                </c:pt>
                <c:pt idx="7">
                  <c:v>0.277777777777779</c:v>
                </c:pt>
                <c:pt idx="8">
                  <c:v>7.022222222222219</c:v>
                </c:pt>
                <c:pt idx="9">
                  <c:v>-0.25454545454545</c:v>
                </c:pt>
                <c:pt idx="10">
                  <c:v>-0.795454545454547</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1-A99E-4CB4-8E31-E924BE643A13}"/>
            </c:ext>
          </c:extLst>
        </c:ser>
        <c:ser>
          <c:idx val="146"/>
          <c:order val="146"/>
          <c:tx>
            <c:strRef>
              <c:f>Sheet1!$HJ$523</c:f>
              <c:strCache>
                <c:ptCount val="1"/>
                <c:pt idx="0">
                  <c:v>a147</c:v>
                </c:pt>
              </c:strCache>
            </c:strRef>
          </c:tx>
          <c:spPr>
            <a:ln w="28575" cap="rnd">
              <a:solidFill>
                <a:schemeClr val="accent3">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Sheet1!$HK$523:$ID$523</c:f>
              <c:numCache>
                <c:formatCode>General</c:formatCode>
                <c:ptCount val="20"/>
                <c:pt idx="0">
                  <c:v>-19.0</c:v>
                </c:pt>
                <c:pt idx="1">
                  <c:v>33.33333333333333</c:v>
                </c:pt>
                <c:pt idx="2">
                  <c:v>-27.33333333333331</c:v>
                </c:pt>
                <c:pt idx="3">
                  <c:v>-9.400000000000005</c:v>
                </c:pt>
                <c:pt idx="4">
                  <c:v>-2.433333333333323</c:v>
                </c:pt>
                <c:pt idx="5">
                  <c:v>0.11904761904762</c:v>
                </c:pt>
                <c:pt idx="6">
                  <c:v>8.33928571428571</c:v>
                </c:pt>
                <c:pt idx="7">
                  <c:v>-3.513888888888884</c:v>
                </c:pt>
                <c:pt idx="8">
                  <c:v>-3.411111111111111</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2-A99E-4CB4-8E31-E924BE643A13}"/>
            </c:ext>
          </c:extLst>
        </c:ser>
        <c:ser>
          <c:idx val="147"/>
          <c:order val="147"/>
          <c:tx>
            <c:strRef>
              <c:f>Sheet1!$HJ$524</c:f>
              <c:strCache>
                <c:ptCount val="1"/>
                <c:pt idx="0">
                  <c:v>a148</c:v>
                </c:pt>
              </c:strCache>
            </c:strRef>
          </c:tx>
          <c:spPr>
            <a:ln w="28575" cap="rnd">
              <a:solidFill>
                <a:schemeClr val="accent4">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Sheet1!$HK$524:$ID$524</c:f>
              <c:numCache>
                <c:formatCode>General</c:formatCode>
                <c:ptCount val="20"/>
                <c:pt idx="0">
                  <c:v>18.5</c:v>
                </c:pt>
                <c:pt idx="1">
                  <c:v>-11.16666666666667</c:v>
                </c:pt>
                <c:pt idx="2">
                  <c:v>12.91666666666667</c:v>
                </c:pt>
                <c:pt idx="3">
                  <c:v>-5.450000000000003</c:v>
                </c:pt>
                <c:pt idx="4">
                  <c:v>0.700000000000003</c:v>
                </c:pt>
                <c:pt idx="5">
                  <c:v>4.928571428571431</c:v>
                </c:pt>
                <c:pt idx="6">
                  <c:v>-2.678571428571431</c:v>
                </c:pt>
                <c:pt idx="7">
                  <c:v>1.694444444444443</c:v>
                </c:pt>
                <c:pt idx="8">
                  <c:v>5.155555555555548</c:v>
                </c:pt>
                <c:pt idx="9">
                  <c:v>-0.0545454545454476</c:v>
                </c:pt>
                <c:pt idx="10">
                  <c:v>-3.045454545454547</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3-A99E-4CB4-8E31-E924BE643A13}"/>
            </c:ext>
          </c:extLst>
        </c:ser>
        <c:ser>
          <c:idx val="148"/>
          <c:order val="148"/>
          <c:tx>
            <c:strRef>
              <c:f>Sheet1!$HJ$525</c:f>
              <c:strCache>
                <c:ptCount val="1"/>
                <c:pt idx="0">
                  <c:v>a149</c:v>
                </c:pt>
              </c:strCache>
            </c:strRef>
          </c:tx>
          <c:spPr>
            <a:ln w="28575" cap="rnd">
              <a:solidFill>
                <a:schemeClr val="accent5">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Sheet1!$HK$525:$ID$525</c:f>
              <c:numCache>
                <c:formatCode>General</c:formatCode>
                <c:ptCount val="20"/>
                <c:pt idx="0">
                  <c:v>-99.5</c:v>
                </c:pt>
                <c:pt idx="1">
                  <c:v>-19.16666666666667</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4-A99E-4CB4-8E31-E924BE643A13}"/>
            </c:ext>
          </c:extLst>
        </c:ser>
        <c:ser>
          <c:idx val="149"/>
          <c:order val="149"/>
          <c:tx>
            <c:strRef>
              <c:f>Sheet1!$HJ$526</c:f>
              <c:strCache>
                <c:ptCount val="1"/>
                <c:pt idx="0">
                  <c:v>a150</c:v>
                </c:pt>
              </c:strCache>
            </c:strRef>
          </c:tx>
          <c:spPr>
            <a:ln w="28575" cap="rnd">
              <a:solidFill>
                <a:schemeClr val="accent6">
                  <a:lumMod val="70000"/>
                  <a:lumOff val="3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Sheet1!$HK$526:$ID$526</c:f>
              <c:numCache>
                <c:formatCode>General</c:formatCode>
                <c:ptCount val="20"/>
                <c:pt idx="0">
                  <c:v>21.5</c:v>
                </c:pt>
                <c:pt idx="1">
                  <c:v>-11.5</c:v>
                </c:pt>
                <c:pt idx="2">
                  <c:v>-1.25</c:v>
                </c:pt>
                <c:pt idx="3">
                  <c:v>-2.950000000000003</c:v>
                </c:pt>
                <c:pt idx="4">
                  <c:v>4.53333333333334</c:v>
                </c:pt>
                <c:pt idx="5">
                  <c:v>-3.190476190476188</c:v>
                </c:pt>
                <c:pt idx="6">
                  <c:v>2.982142857142854</c:v>
                </c:pt>
                <c:pt idx="7">
                  <c:v>5.319444444444443</c:v>
                </c:pt>
                <c:pt idx="8">
                  <c:v>-2.644444444444446</c:v>
                </c:pt>
                <c:pt idx="9">
                  <c:v>-2.163636363636364</c:v>
                </c:pt>
                <c:pt idx="10">
                  <c:v>-1.71969696969697</c:v>
                </c:pt>
                <c:pt idx="11">
                  <c:v>-1.224358974358971</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5-A99E-4CB4-8E31-E924BE643A13}"/>
            </c:ext>
          </c:extLst>
        </c:ser>
        <c:ser>
          <c:idx val="150"/>
          <c:order val="150"/>
          <c:tx>
            <c:strRef>
              <c:f>Sheet1!$HJ$527</c:f>
              <c:strCache>
                <c:ptCount val="1"/>
                <c:pt idx="0">
                  <c:v>a151</c:v>
                </c:pt>
              </c:strCache>
            </c:strRef>
          </c:tx>
          <c:spPr>
            <a:ln w="28575" cap="rnd">
              <a:solidFill>
                <a:schemeClr val="accent1">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Sheet1!$HK$527:$ID$527</c:f>
              <c:numCache>
                <c:formatCode>General</c:formatCode>
                <c:ptCount val="20"/>
                <c:pt idx="0">
                  <c:v>45.5</c:v>
                </c:pt>
                <c:pt idx="1">
                  <c:v>20.5</c:v>
                </c:pt>
                <c:pt idx="2">
                  <c:v>19.25</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6-A99E-4CB4-8E31-E924BE643A13}"/>
            </c:ext>
          </c:extLst>
        </c:ser>
        <c:ser>
          <c:idx val="151"/>
          <c:order val="151"/>
          <c:tx>
            <c:strRef>
              <c:f>Sheet1!$HJ$528</c:f>
              <c:strCache>
                <c:ptCount val="1"/>
                <c:pt idx="0">
                  <c:v>a152</c:v>
                </c:pt>
              </c:strCache>
            </c:strRef>
          </c:tx>
          <c:spPr>
            <a:ln w="28575" cap="rnd">
              <a:solidFill>
                <a:schemeClr val="accent2">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Sheet1!$HK$528:$ID$528</c:f>
              <c:numCache>
                <c:formatCode>General</c:formatCode>
                <c:ptCount val="20"/>
                <c:pt idx="0">
                  <c:v>-28.0</c:v>
                </c:pt>
                <c:pt idx="1">
                  <c:v>4.0</c:v>
                </c:pt>
                <c:pt idx="2">
                  <c:v>4.25</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7-A99E-4CB4-8E31-E924BE643A13}"/>
            </c:ext>
          </c:extLst>
        </c:ser>
        <c:ser>
          <c:idx val="152"/>
          <c:order val="152"/>
          <c:tx>
            <c:strRef>
              <c:f>Sheet1!$HJ$529</c:f>
              <c:strCache>
                <c:ptCount val="1"/>
                <c:pt idx="0">
                  <c:v>a153</c:v>
                </c:pt>
              </c:strCache>
            </c:strRef>
          </c:tx>
          <c:spPr>
            <a:ln w="28575" cap="rnd">
              <a:solidFill>
                <a:schemeClr val="accent3">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Sheet1!$HK$529:$ID$529</c:f>
              <c:numCache>
                <c:formatCode>General</c:formatCode>
                <c:ptCount val="20"/>
                <c:pt idx="0">
                  <c:v>-33.5</c:v>
                </c:pt>
                <c:pt idx="1">
                  <c:v>-9.833333333333335</c:v>
                </c:pt>
                <c:pt idx="2">
                  <c:v>-5.916666666666666</c:v>
                </c:pt>
                <c:pt idx="3">
                  <c:v>-3.75</c:v>
                </c:pt>
                <c:pt idx="4">
                  <c:v>-0.833333333333332</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8-A99E-4CB4-8E31-E924BE643A13}"/>
            </c:ext>
          </c:extLst>
        </c:ser>
        <c:ser>
          <c:idx val="153"/>
          <c:order val="153"/>
          <c:tx>
            <c:strRef>
              <c:f>Sheet1!$HJ$530</c:f>
              <c:strCache>
                <c:ptCount val="1"/>
                <c:pt idx="0">
                  <c:v>a154</c:v>
                </c:pt>
              </c:strCache>
            </c:strRef>
          </c:tx>
          <c:spPr>
            <a:ln w="28575" cap="rnd">
              <a:solidFill>
                <a:schemeClr val="accent4">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Sheet1!$HK$530:$ID$530</c:f>
              <c:numCache>
                <c:formatCode>General</c:formatCode>
                <c:ptCount val="20"/>
                <c:pt idx="0">
                  <c:v>-93.5</c:v>
                </c:pt>
                <c:pt idx="1">
                  <c:v>35.5</c:v>
                </c:pt>
                <c:pt idx="2">
                  <c:v>10.75</c:v>
                </c:pt>
                <c:pt idx="3">
                  <c:v>-9.75</c:v>
                </c:pt>
                <c:pt idx="4">
                  <c:v>-9.5</c:v>
                </c:pt>
                <c:pt idx="5">
                  <c:v>3.64285714285714</c:v>
                </c:pt>
                <c:pt idx="6">
                  <c:v>1.357142857142861</c:v>
                </c:pt>
                <c:pt idx="7">
                  <c:v>8.388888888888885</c:v>
                </c:pt>
                <c:pt idx="8">
                  <c:v>0.711111111111109</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9-A99E-4CB4-8E31-E924BE643A13}"/>
            </c:ext>
          </c:extLst>
        </c:ser>
        <c:ser>
          <c:idx val="154"/>
          <c:order val="154"/>
          <c:tx>
            <c:strRef>
              <c:f>Sheet1!$HJ$531</c:f>
              <c:strCache>
                <c:ptCount val="1"/>
                <c:pt idx="0">
                  <c:v>a155</c:v>
                </c:pt>
              </c:strCache>
            </c:strRef>
          </c:tx>
          <c:spPr>
            <a:ln w="28575" cap="rnd">
              <a:solidFill>
                <a:schemeClr val="accent5">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Sheet1!$HK$531:$ID$531</c:f>
              <c:numCache>
                <c:formatCode>General</c:formatCode>
                <c:ptCount val="20"/>
                <c:pt idx="0">
                  <c:v>3.0</c:v>
                </c:pt>
                <c:pt idx="1">
                  <c:v>7.666666666666686</c:v>
                </c:pt>
                <c:pt idx="2">
                  <c:v>3.333333333333314</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A-A99E-4CB4-8E31-E924BE643A13}"/>
            </c:ext>
          </c:extLst>
        </c:ser>
        <c:ser>
          <c:idx val="155"/>
          <c:order val="155"/>
          <c:tx>
            <c:strRef>
              <c:f>Sheet1!$HJ$532</c:f>
              <c:strCache>
                <c:ptCount val="1"/>
                <c:pt idx="0">
                  <c:v>a156</c:v>
                </c:pt>
              </c:strCache>
            </c:strRef>
          </c:tx>
          <c:spPr>
            <a:ln w="28575" cap="rnd">
              <a:solidFill>
                <a:schemeClr val="accent6">
                  <a:lumMod val="7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Sheet1!$HK$532:$ID$532</c:f>
              <c:numCache>
                <c:formatCode>General</c:formatCode>
                <c:ptCount val="20"/>
                <c:pt idx="0">
                  <c:v>34.5</c:v>
                </c:pt>
                <c:pt idx="1">
                  <c:v>-10.5</c:v>
                </c:pt>
                <c:pt idx="2">
                  <c:v>-7.0</c:v>
                </c:pt>
                <c:pt idx="3">
                  <c:v>-33.8</c:v>
                </c:pt>
                <c:pt idx="4">
                  <c:v>-27.53333333333331</c:v>
                </c:pt>
                <c:pt idx="5">
                  <c:v>22.33333333333333</c:v>
                </c:pt>
                <c:pt idx="6">
                  <c:v>-9.0</c:v>
                </c:pt>
                <c:pt idx="7">
                  <c:v>-3.111111111111115</c:v>
                </c:pt>
                <c:pt idx="8">
                  <c:v>6.611111111111114</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B-A99E-4CB4-8E31-E924BE643A13}"/>
            </c:ext>
          </c:extLst>
        </c:ser>
        <c:ser>
          <c:idx val="156"/>
          <c:order val="156"/>
          <c:tx>
            <c:strRef>
              <c:f>Sheet1!$HJ$533</c:f>
              <c:strCache>
                <c:ptCount val="1"/>
                <c:pt idx="0">
                  <c:v>a157</c:v>
                </c:pt>
              </c:strCache>
            </c:strRef>
          </c:tx>
          <c:spPr>
            <a:ln w="28575" cap="rnd">
              <a:solidFill>
                <a:schemeClr val="accent1">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Sheet1!$HK$533:$ID$533</c:f>
              <c:numCache>
                <c:formatCode>General</c:formatCode>
                <c:ptCount val="20"/>
                <c:pt idx="0">
                  <c:v>-53.0</c:v>
                </c:pt>
                <c:pt idx="1">
                  <c:v>18.66666666666666</c:v>
                </c:pt>
                <c:pt idx="2">
                  <c:v>7.833333333333343</c:v>
                </c:pt>
                <c:pt idx="3">
                  <c:v>-3.099999999999994</c:v>
                </c:pt>
                <c:pt idx="4">
                  <c:v>8.766666666666654</c:v>
                </c:pt>
                <c:pt idx="5">
                  <c:v>2.547619047619065</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C-A99E-4CB4-8E31-E924BE643A13}"/>
            </c:ext>
          </c:extLst>
        </c:ser>
        <c:ser>
          <c:idx val="157"/>
          <c:order val="157"/>
          <c:tx>
            <c:strRef>
              <c:f>Sheet1!$HJ$534</c:f>
              <c:strCache>
                <c:ptCount val="1"/>
                <c:pt idx="0">
                  <c:v>a158</c:v>
                </c:pt>
              </c:strCache>
            </c:strRef>
          </c:tx>
          <c:spPr>
            <a:ln w="28575" cap="rnd">
              <a:solidFill>
                <a:schemeClr val="accent2">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Sheet1!$HK$534:$ID$534</c:f>
              <c:numCache>
                <c:formatCode>General</c:formatCode>
                <c:ptCount val="20"/>
                <c:pt idx="0">
                  <c:v>-49.0</c:v>
                </c:pt>
                <c:pt idx="1">
                  <c:v>17.33333333333333</c:v>
                </c:pt>
                <c:pt idx="2">
                  <c:v>-12.58333333333334</c:v>
                </c:pt>
                <c:pt idx="3">
                  <c:v>-13.95</c:v>
                </c:pt>
                <c:pt idx="4">
                  <c:v>-2.299999999999997</c:v>
                </c:pt>
                <c:pt idx="5">
                  <c:v>16.07142857142857</c:v>
                </c:pt>
                <c:pt idx="6">
                  <c:v>2.803571428571431</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D-A99E-4CB4-8E31-E924BE643A13}"/>
            </c:ext>
          </c:extLst>
        </c:ser>
        <c:ser>
          <c:idx val="158"/>
          <c:order val="158"/>
          <c:tx>
            <c:strRef>
              <c:f>Sheet1!$HJ$535</c:f>
              <c:strCache>
                <c:ptCount val="1"/>
                <c:pt idx="0">
                  <c:v>a159</c:v>
                </c:pt>
              </c:strCache>
            </c:strRef>
          </c:tx>
          <c:spPr>
            <a:ln w="28575" cap="rnd">
              <a:solidFill>
                <a:schemeClr val="accent3">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Sheet1!$HK$535:$ID$535</c:f>
              <c:numCache>
                <c:formatCode>General</c:formatCode>
                <c:ptCount val="20"/>
                <c:pt idx="0">
                  <c:v>23.0</c:v>
                </c:pt>
                <c:pt idx="1">
                  <c:v>-32.33333333333333</c:v>
                </c:pt>
                <c:pt idx="2">
                  <c:v>31.33333333333331</c:v>
                </c:pt>
                <c:pt idx="3">
                  <c:v>-0.199999999999989</c:v>
                </c:pt>
                <c:pt idx="4">
                  <c:v>-9.96666666666667</c:v>
                </c:pt>
                <c:pt idx="5">
                  <c:v>30.73809523809524</c:v>
                </c:pt>
                <c:pt idx="6">
                  <c:v>-10.44642857142858</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E-A99E-4CB4-8E31-E924BE643A13}"/>
            </c:ext>
          </c:extLst>
        </c:ser>
        <c:ser>
          <c:idx val="159"/>
          <c:order val="159"/>
          <c:tx>
            <c:strRef>
              <c:f>Sheet1!$HJ$536</c:f>
              <c:strCache>
                <c:ptCount val="1"/>
                <c:pt idx="0">
                  <c:v>a160</c:v>
                </c:pt>
              </c:strCache>
            </c:strRef>
          </c:tx>
          <c:spPr>
            <a:ln w="28575" cap="rnd">
              <a:solidFill>
                <a:schemeClr val="accent4">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Sheet1!$HK$536:$ID$536</c:f>
              <c:numCache>
                <c:formatCode>General</c:formatCode>
                <c:ptCount val="20"/>
                <c:pt idx="0">
                  <c:v>45.5</c:v>
                </c:pt>
                <c:pt idx="1">
                  <c:v>22.16666666666666</c:v>
                </c:pt>
                <c:pt idx="2">
                  <c:v>-31.66666666666666</c:v>
                </c:pt>
                <c:pt idx="3">
                  <c:v>-12.80000000000001</c:v>
                </c:pt>
                <c:pt idx="4">
                  <c:v>0.133333333333354</c:v>
                </c:pt>
                <c:pt idx="5">
                  <c:v>10.8095238095238</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9F-A99E-4CB4-8E31-E924BE643A13}"/>
            </c:ext>
          </c:extLst>
        </c:ser>
        <c:ser>
          <c:idx val="160"/>
          <c:order val="160"/>
          <c:tx>
            <c:strRef>
              <c:f>Sheet1!$HJ$537</c:f>
              <c:strCache>
                <c:ptCount val="1"/>
                <c:pt idx="0">
                  <c:v>a161</c:v>
                </c:pt>
              </c:strCache>
            </c:strRef>
          </c:tx>
          <c:spPr>
            <a:ln w="28575" cap="rnd">
              <a:solidFill>
                <a:schemeClr val="accent5">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Sheet1!$HK$537:$ID$537</c:f>
              <c:numCache>
                <c:formatCode>General</c:formatCode>
                <c:ptCount val="20"/>
                <c:pt idx="0">
                  <c:v>33.5</c:v>
                </c:pt>
                <c:pt idx="1">
                  <c:v>12.16666666666667</c:v>
                </c:pt>
                <c:pt idx="2">
                  <c:v>28.08333333333331</c:v>
                </c:pt>
                <c:pt idx="3">
                  <c:v>16.05000000000001</c:v>
                </c:pt>
                <c:pt idx="4">
                  <c:v>15.03333333333333</c:v>
                </c:pt>
                <c:pt idx="5">
                  <c:v>-13.97619047619048</c:v>
                </c:pt>
                <c:pt idx="6">
                  <c:v>0.767857142857139</c:v>
                </c:pt>
                <c:pt idx="7">
                  <c:v>-2.736111111111115</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0-A99E-4CB4-8E31-E924BE643A13}"/>
            </c:ext>
          </c:extLst>
        </c:ser>
        <c:ser>
          <c:idx val="161"/>
          <c:order val="161"/>
          <c:tx>
            <c:strRef>
              <c:f>Sheet1!$HJ$538</c:f>
              <c:strCache>
                <c:ptCount val="1"/>
                <c:pt idx="0">
                  <c:v>a162</c:v>
                </c:pt>
              </c:strCache>
            </c:strRef>
          </c:tx>
          <c:spPr>
            <a:ln w="28575" cap="rnd">
              <a:solidFill>
                <a:schemeClr val="accent6">
                  <a:lumMod val="50000"/>
                  <a:lumOff val="5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Sheet1!$HK$538:$ID$538</c:f>
              <c:numCache>
                <c:formatCode>General</c:formatCode>
                <c:ptCount val="20"/>
                <c:pt idx="0">
                  <c:v>25.0</c:v>
                </c:pt>
                <c:pt idx="1">
                  <c:v>-4.333333333333343</c:v>
                </c:pt>
                <c:pt idx="2">
                  <c:v>-14.66666666666666</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1-A99E-4CB4-8E31-E924BE643A13}"/>
            </c:ext>
          </c:extLst>
        </c:ser>
        <c:ser>
          <c:idx val="162"/>
          <c:order val="162"/>
          <c:tx>
            <c:strRef>
              <c:f>Sheet1!$HJ$539</c:f>
              <c:strCache>
                <c:ptCount val="1"/>
                <c:pt idx="0">
                  <c:v>a163</c:v>
                </c:pt>
              </c:strCache>
            </c:strRef>
          </c:tx>
          <c:spPr>
            <a:ln w="28575" cap="rnd">
              <a:solidFill>
                <a:schemeClr val="accent1"/>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Sheet1!$HK$539:$ID$539</c:f>
              <c:numCache>
                <c:formatCode>General</c:formatCode>
                <c:ptCount val="20"/>
                <c:pt idx="0">
                  <c:v>-30.0</c:v>
                </c:pt>
                <c:pt idx="1">
                  <c:v>-30.33333333333333</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2-A99E-4CB4-8E31-E924BE643A13}"/>
            </c:ext>
          </c:extLst>
        </c:ser>
        <c:ser>
          <c:idx val="163"/>
          <c:order val="163"/>
          <c:tx>
            <c:strRef>
              <c:f>Sheet1!$HJ$540</c:f>
              <c:strCache>
                <c:ptCount val="1"/>
                <c:pt idx="0">
                  <c:v>a164</c:v>
                </c:pt>
              </c:strCache>
            </c:strRef>
          </c:tx>
          <c:spPr>
            <a:ln w="28575" cap="rnd">
              <a:solidFill>
                <a:schemeClr val="accent2"/>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Sheet1!$HK$540:$ID$540</c:f>
              <c:numCache>
                <c:formatCode>General</c:formatCode>
                <c:ptCount val="20"/>
                <c:pt idx="0">
                  <c:v>-21.0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3-A99E-4CB4-8E31-E924BE643A13}"/>
            </c:ext>
          </c:extLst>
        </c:ser>
        <c:ser>
          <c:idx val="164"/>
          <c:order val="164"/>
          <c:tx>
            <c:strRef>
              <c:f>Sheet1!$HJ$541</c:f>
              <c:strCache>
                <c:ptCount val="1"/>
                <c:pt idx="0">
                  <c:v>a165</c:v>
                </c:pt>
              </c:strCache>
            </c:strRef>
          </c:tx>
          <c:spPr>
            <a:ln w="28575" cap="rnd">
              <a:solidFill>
                <a:schemeClr val="accent3"/>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Sheet1!$HK$541:$ID$541</c:f>
              <c:numCache>
                <c:formatCode>General</c:formatCode>
                <c:ptCount val="20"/>
                <c:pt idx="0">
                  <c:v>-43.5</c:v>
                </c:pt>
                <c:pt idx="1">
                  <c:v>29.83333333333333</c:v>
                </c:pt>
                <c:pt idx="2">
                  <c:v>1.666666666666657</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4-A99E-4CB4-8E31-E924BE643A13}"/>
            </c:ext>
          </c:extLst>
        </c:ser>
        <c:ser>
          <c:idx val="165"/>
          <c:order val="165"/>
          <c:tx>
            <c:strRef>
              <c:f>Sheet1!$HJ$542</c:f>
              <c:strCache>
                <c:ptCount val="1"/>
                <c:pt idx="0">
                  <c:v>a166</c:v>
                </c:pt>
              </c:strCache>
            </c:strRef>
          </c:tx>
          <c:spPr>
            <a:ln w="28575" cap="rnd">
              <a:solidFill>
                <a:schemeClr val="accent4"/>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Sheet1!$HK$542:$ID$542</c:f>
              <c:numCache>
                <c:formatCode>General</c:formatCode>
                <c:ptCount val="20"/>
                <c:pt idx="0">
                  <c:v>-50.5</c:v>
                </c:pt>
                <c:pt idx="1">
                  <c:v>13.5</c:v>
                </c:pt>
                <c:pt idx="2">
                  <c:v>-1.5</c:v>
                </c:pt>
                <c:pt idx="3">
                  <c:v>-8.099999999999997</c:v>
                </c:pt>
                <c:pt idx="4">
                  <c:v>16.59999999999999</c:v>
                </c:pt>
                <c:pt idx="5">
                  <c:v>-10.14285714285714</c:v>
                </c:pt>
                <c:pt idx="6">
                  <c:v>-1.232142857142861</c:v>
                </c:pt>
                <c:pt idx="7">
                  <c:v>-7.624999999999997</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5-A99E-4CB4-8E31-E924BE643A13}"/>
            </c:ext>
          </c:extLst>
        </c:ser>
        <c:ser>
          <c:idx val="166"/>
          <c:order val="166"/>
          <c:tx>
            <c:strRef>
              <c:f>Sheet1!$HJ$543</c:f>
              <c:strCache>
                <c:ptCount val="1"/>
                <c:pt idx="0">
                  <c:v>a167</c:v>
                </c:pt>
              </c:strCache>
            </c:strRef>
          </c:tx>
          <c:spPr>
            <a:ln w="28575" cap="rnd">
              <a:solidFill>
                <a:schemeClr val="accent5"/>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Sheet1!$HK$543:$ID$543</c:f>
              <c:numCache>
                <c:formatCode>General</c:formatCode>
                <c:ptCount val="20"/>
                <c:pt idx="0">
                  <c:v>-72.0</c:v>
                </c:pt>
                <c:pt idx="1">
                  <c:v>37.0</c:v>
                </c:pt>
                <c:pt idx="2">
                  <c:v>29.5</c:v>
                </c:pt>
                <c:pt idx="3">
                  <c:v>-18.09999999999999</c:v>
                </c:pt>
                <c:pt idx="4">
                  <c:v>-17.73333333333333</c:v>
                </c:pt>
                <c:pt idx="5">
                  <c:v>-19.95238095238092</c:v>
                </c:pt>
                <c:pt idx="6">
                  <c:v>-12.83928571428572</c:v>
                </c:pt>
                <c:pt idx="7">
                  <c:v>-1.208333333333343</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6-A99E-4CB4-8E31-E924BE643A13}"/>
            </c:ext>
          </c:extLst>
        </c:ser>
        <c:ser>
          <c:idx val="167"/>
          <c:order val="167"/>
          <c:tx>
            <c:strRef>
              <c:f>Sheet1!$HJ$544</c:f>
              <c:strCache>
                <c:ptCount val="1"/>
                <c:pt idx="0">
                  <c:v>a168</c:v>
                </c:pt>
              </c:strCache>
            </c:strRef>
          </c:tx>
          <c:spPr>
            <a:ln w="28575" cap="rnd">
              <a:solidFill>
                <a:schemeClr val="accent6"/>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Sheet1!$HK$544:$ID$544</c:f>
              <c:numCache>
                <c:formatCode>General</c:formatCode>
                <c:ptCount val="20"/>
                <c:pt idx="0">
                  <c:v>-38.0</c:v>
                </c:pt>
                <c:pt idx="1">
                  <c:v>15.66666666666666</c:v>
                </c:pt>
                <c:pt idx="2">
                  <c:v>-6.166666666666655</c:v>
                </c:pt>
                <c:pt idx="3">
                  <c:v>-2.900000000000006</c:v>
                </c:pt>
                <c:pt idx="4">
                  <c:v>4.400000000000006</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7-A99E-4CB4-8E31-E924BE643A13}"/>
            </c:ext>
          </c:extLst>
        </c:ser>
        <c:ser>
          <c:idx val="168"/>
          <c:order val="168"/>
          <c:tx>
            <c:strRef>
              <c:f>Sheet1!$HJ$545</c:f>
              <c:strCache>
                <c:ptCount val="1"/>
                <c:pt idx="0">
                  <c:v>a169</c:v>
                </c:pt>
              </c:strCache>
            </c:strRef>
          </c:tx>
          <c:spPr>
            <a:ln w="28575" cap="rnd">
              <a:solidFill>
                <a:schemeClr val="accent1">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Sheet1!$HK$545:$ID$545</c:f>
              <c:numCache>
                <c:formatCode>General</c:formatCode>
                <c:ptCount val="20"/>
                <c:pt idx="0">
                  <c:v>23.0</c:v>
                </c:pt>
                <c:pt idx="1">
                  <c:v>54.66666666666663</c:v>
                </c:pt>
                <c:pt idx="2">
                  <c:v>-25.16666666666666</c:v>
                </c:pt>
                <c:pt idx="3">
                  <c:v>5.5</c:v>
                </c:pt>
                <c:pt idx="4">
                  <c:v>-17.0</c:v>
                </c:pt>
                <c:pt idx="5">
                  <c:v>-9.857142857142866</c:v>
                </c:pt>
                <c:pt idx="6">
                  <c:v>-0.642857142857139</c:v>
                </c:pt>
                <c:pt idx="7">
                  <c:v>1.5</c:v>
                </c:pt>
                <c:pt idx="8">
                  <c:v>-5.0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8-A99E-4CB4-8E31-E924BE643A13}"/>
            </c:ext>
          </c:extLst>
        </c:ser>
        <c:ser>
          <c:idx val="169"/>
          <c:order val="169"/>
          <c:tx>
            <c:strRef>
              <c:f>Sheet1!$HJ$546</c:f>
              <c:strCache>
                <c:ptCount val="1"/>
                <c:pt idx="0">
                  <c:v>a170</c:v>
                </c:pt>
              </c:strCache>
            </c:strRef>
          </c:tx>
          <c:spPr>
            <a:ln w="28575" cap="rnd">
              <a:solidFill>
                <a:schemeClr val="accent2">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Sheet1!$HK$546:$ID$546</c:f>
              <c:numCache>
                <c:formatCode>General</c:formatCode>
                <c:ptCount val="20"/>
                <c:pt idx="0">
                  <c:v>79.0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9-A99E-4CB4-8E31-E924BE643A13}"/>
            </c:ext>
          </c:extLst>
        </c:ser>
        <c:ser>
          <c:idx val="170"/>
          <c:order val="170"/>
          <c:tx>
            <c:strRef>
              <c:f>Sheet1!$HJ$547</c:f>
              <c:strCache>
                <c:ptCount val="1"/>
                <c:pt idx="0">
                  <c:v>a171</c:v>
                </c:pt>
              </c:strCache>
            </c:strRef>
          </c:tx>
          <c:spPr>
            <a:ln w="28575" cap="rnd">
              <a:solidFill>
                <a:schemeClr val="accent3">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Sheet1!$HK$547:$ID$547</c:f>
              <c:numCache>
                <c:formatCode>General</c:formatCode>
                <c:ptCount val="20"/>
                <c:pt idx="0">
                  <c:v>-12.5</c:v>
                </c:pt>
                <c:pt idx="1">
                  <c:v>-26.83333333333331</c:v>
                </c:pt>
                <c:pt idx="2">
                  <c:v>-6.916666666666671</c:v>
                </c:pt>
                <c:pt idx="3">
                  <c:v>3.049999999999997</c:v>
                </c:pt>
                <c:pt idx="4">
                  <c:v>18.2</c:v>
                </c:pt>
                <c:pt idx="5">
                  <c:v>-13.57142857142857</c:v>
                </c:pt>
                <c:pt idx="6">
                  <c:v>5.821428571428568</c:v>
                </c:pt>
                <c:pt idx="7">
                  <c:v>-4.02777777777777</c:v>
                </c:pt>
                <c:pt idx="8">
                  <c:v>11.57777777777777</c:v>
                </c:pt>
                <c:pt idx="9">
                  <c:v>-6.527272727272731</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A-A99E-4CB4-8E31-E924BE643A13}"/>
            </c:ext>
          </c:extLst>
        </c:ser>
        <c:ser>
          <c:idx val="171"/>
          <c:order val="171"/>
          <c:tx>
            <c:strRef>
              <c:f>Sheet1!$HJ$548</c:f>
              <c:strCache>
                <c:ptCount val="1"/>
                <c:pt idx="0">
                  <c:v>a172</c:v>
                </c:pt>
              </c:strCache>
            </c:strRef>
          </c:tx>
          <c:spPr>
            <a:ln w="28575" cap="rnd">
              <a:solidFill>
                <a:schemeClr val="accent4">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Sheet1!$HK$548:$ID$548</c:f>
              <c:numCache>
                <c:formatCode>General</c:formatCode>
                <c:ptCount val="20"/>
                <c:pt idx="0">
                  <c:v>-29.0</c:v>
                </c:pt>
                <c:pt idx="1">
                  <c:v>-5.333333333333343</c:v>
                </c:pt>
                <c:pt idx="2">
                  <c:v>-15.66666666666666</c:v>
                </c:pt>
                <c:pt idx="3">
                  <c:v>-3.199999999999988</c:v>
                </c:pt>
                <c:pt idx="4">
                  <c:v>-7.96666666666667</c:v>
                </c:pt>
                <c:pt idx="5">
                  <c:v>1.595238095238074</c:v>
                </c:pt>
                <c:pt idx="6">
                  <c:v>-0.178571428571416</c:v>
                </c:pt>
                <c:pt idx="7">
                  <c:v>17.19444444444446</c:v>
                </c:pt>
                <c:pt idx="8">
                  <c:v>-10.54444444444445</c:v>
                </c:pt>
                <c:pt idx="9">
                  <c:v>2.736363636363619</c:v>
                </c:pt>
                <c:pt idx="10">
                  <c:v>-8.71969696969697</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B-A99E-4CB4-8E31-E924BE643A13}"/>
            </c:ext>
          </c:extLst>
        </c:ser>
        <c:ser>
          <c:idx val="172"/>
          <c:order val="172"/>
          <c:tx>
            <c:strRef>
              <c:f>Sheet1!$HJ$549</c:f>
              <c:strCache>
                <c:ptCount val="1"/>
                <c:pt idx="0">
                  <c:v>a173</c:v>
                </c:pt>
              </c:strCache>
            </c:strRef>
          </c:tx>
          <c:spPr>
            <a:ln w="28575" cap="rnd">
              <a:solidFill>
                <a:schemeClr val="accent5">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Sheet1!$HK$549:$ID$549</c:f>
              <c:numCache>
                <c:formatCode>General</c:formatCode>
                <c:ptCount val="20"/>
                <c:pt idx="0">
                  <c:v>50.5</c:v>
                </c:pt>
                <c:pt idx="1">
                  <c:v>9.833333333333328</c:v>
                </c:pt>
                <c:pt idx="2">
                  <c:v>15.16666666666667</c:v>
                </c:pt>
                <c:pt idx="3">
                  <c:v>-16.90000000000001</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C-A99E-4CB4-8E31-E924BE643A13}"/>
            </c:ext>
          </c:extLst>
        </c:ser>
        <c:ser>
          <c:idx val="173"/>
          <c:order val="173"/>
          <c:tx>
            <c:strRef>
              <c:f>Sheet1!$HJ$550</c:f>
              <c:strCache>
                <c:ptCount val="1"/>
                <c:pt idx="0">
                  <c:v>a174</c:v>
                </c:pt>
              </c:strCache>
            </c:strRef>
          </c:tx>
          <c:spPr>
            <a:ln w="28575" cap="rnd">
              <a:solidFill>
                <a:schemeClr val="accent6">
                  <a:lumMod val="6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Sheet1!$HK$550:$ID$550</c:f>
              <c:numCache>
                <c:formatCode>General</c:formatCode>
                <c:ptCount val="20"/>
                <c:pt idx="0">
                  <c:v>-69.5</c:v>
                </c:pt>
                <c:pt idx="1">
                  <c:v>-17.83333333333333</c:v>
                </c:pt>
                <c:pt idx="2">
                  <c:v>1.083333333333343</c:v>
                </c:pt>
                <c:pt idx="3">
                  <c:v>-9.75</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D-A99E-4CB4-8E31-E924BE643A13}"/>
            </c:ext>
          </c:extLst>
        </c:ser>
        <c:ser>
          <c:idx val="174"/>
          <c:order val="174"/>
          <c:tx>
            <c:strRef>
              <c:f>Sheet1!$HJ$551</c:f>
              <c:strCache>
                <c:ptCount val="1"/>
                <c:pt idx="0">
                  <c:v>a175</c:v>
                </c:pt>
              </c:strCache>
            </c:strRef>
          </c:tx>
          <c:spPr>
            <a:ln w="28575" cap="rnd">
              <a:solidFill>
                <a:schemeClr val="accent1">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Sheet1!$HK$551:$ID$551</c:f>
              <c:numCache>
                <c:formatCode>General</c:formatCode>
                <c:ptCount val="20"/>
                <c:pt idx="0">
                  <c:v>-52.0</c:v>
                </c:pt>
                <c:pt idx="1">
                  <c:v>-2.333333333333343</c:v>
                </c:pt>
                <c:pt idx="2">
                  <c:v>-40.16666666666663</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E-A99E-4CB4-8E31-E924BE643A13}"/>
            </c:ext>
          </c:extLst>
        </c:ser>
        <c:ser>
          <c:idx val="175"/>
          <c:order val="175"/>
          <c:tx>
            <c:strRef>
              <c:f>Sheet1!$HJ$552</c:f>
              <c:strCache>
                <c:ptCount val="1"/>
                <c:pt idx="0">
                  <c:v>a176</c:v>
                </c:pt>
              </c:strCache>
            </c:strRef>
          </c:tx>
          <c:spPr>
            <a:ln w="28575" cap="rnd">
              <a:solidFill>
                <a:schemeClr val="accent2">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Sheet1!$HK$552:$ID$552</c:f>
              <c:numCache>
                <c:formatCode>General</c:formatCode>
                <c:ptCount val="20"/>
                <c:pt idx="0">
                  <c:v>31.0</c:v>
                </c:pt>
                <c:pt idx="1">
                  <c:v>-28.33333333333333</c:v>
                </c:pt>
                <c:pt idx="2">
                  <c:v>21.33333333333333</c:v>
                </c:pt>
                <c:pt idx="3">
                  <c:v>-0.599999999999994</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AF-A99E-4CB4-8E31-E924BE643A13}"/>
            </c:ext>
          </c:extLst>
        </c:ser>
        <c:ser>
          <c:idx val="176"/>
          <c:order val="176"/>
          <c:tx>
            <c:strRef>
              <c:f>Sheet1!$HJ$553</c:f>
              <c:strCache>
                <c:ptCount val="1"/>
                <c:pt idx="0">
                  <c:v>a177</c:v>
                </c:pt>
              </c:strCache>
            </c:strRef>
          </c:tx>
          <c:spPr>
            <a:ln w="28575" cap="rnd">
              <a:solidFill>
                <a:schemeClr val="accent3">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Sheet1!$HK$553:$ID$553</c:f>
              <c:numCache>
                <c:formatCode>General</c:formatCode>
                <c:ptCount val="20"/>
                <c:pt idx="0">
                  <c:v>-6.5</c:v>
                </c:pt>
                <c:pt idx="1">
                  <c:v>-3.5</c:v>
                </c:pt>
                <c:pt idx="2">
                  <c:v>3.0</c:v>
                </c:pt>
                <c:pt idx="3">
                  <c:v>-8.200000000000001</c:v>
                </c:pt>
                <c:pt idx="4">
                  <c:v>-6.799999999999997</c:v>
                </c:pt>
                <c:pt idx="5">
                  <c:v>1.0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B0-A99E-4CB4-8E31-E924BE643A13}"/>
            </c:ext>
          </c:extLst>
        </c:ser>
        <c:ser>
          <c:idx val="177"/>
          <c:order val="177"/>
          <c:tx>
            <c:strRef>
              <c:f>Sheet1!$HJ$554</c:f>
              <c:strCache>
                <c:ptCount val="1"/>
                <c:pt idx="0">
                  <c:v>a178</c:v>
                </c:pt>
              </c:strCache>
            </c:strRef>
          </c:tx>
          <c:spPr>
            <a:ln w="28575" cap="rnd">
              <a:solidFill>
                <a:schemeClr val="accent4">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Sheet1!$HK$554:$ID$554</c:f>
              <c:numCache>
                <c:formatCode>General</c:formatCode>
                <c:ptCount val="20"/>
                <c:pt idx="0">
                  <c:v>-42.0</c:v>
                </c:pt>
                <c:pt idx="1">
                  <c:v>-42.33333333333334</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B1-A99E-4CB4-8E31-E924BE643A13}"/>
            </c:ext>
          </c:extLst>
        </c:ser>
        <c:ser>
          <c:idx val="178"/>
          <c:order val="178"/>
          <c:tx>
            <c:strRef>
              <c:f>Sheet1!$HJ$555</c:f>
              <c:strCache>
                <c:ptCount val="1"/>
                <c:pt idx="0">
                  <c:v>a179</c:v>
                </c:pt>
              </c:strCache>
            </c:strRef>
          </c:tx>
          <c:spPr>
            <a:ln w="28575" cap="rnd">
              <a:solidFill>
                <a:schemeClr val="accent5">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Sheet1!$HK$555:$ID$555</c:f>
              <c:numCache>
                <c:formatCode>General</c:formatCode>
                <c:ptCount val="20"/>
                <c:pt idx="0">
                  <c:v>16.5</c:v>
                </c:pt>
                <c:pt idx="1">
                  <c:v>-5.5</c:v>
                </c:pt>
                <c:pt idx="2">
                  <c:v>-1.25</c:v>
                </c:pt>
                <c:pt idx="3">
                  <c:v>2.25</c:v>
                </c:pt>
                <c:pt idx="4">
                  <c:v>5.833333333333338</c:v>
                </c:pt>
                <c:pt idx="5">
                  <c:v>2.88095238095238</c:v>
                </c:pt>
                <c:pt idx="6">
                  <c:v>6.785714285714285</c:v>
                </c:pt>
                <c:pt idx="7">
                  <c:v>3.611111111111115</c:v>
                </c:pt>
                <c:pt idx="8">
                  <c:v>5.588888888888889</c:v>
                </c:pt>
                <c:pt idx="9">
                  <c:v>-1.881818181818183</c:v>
                </c:pt>
                <c:pt idx="10">
                  <c:v>1.598484848484844</c:v>
                </c:pt>
                <c:pt idx="11">
                  <c:v>1.27564102564103</c:v>
                </c:pt>
                <c:pt idx="12">
                  <c:v>-1.263736263736263</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B2-A99E-4CB4-8E31-E924BE643A13}"/>
            </c:ext>
          </c:extLst>
        </c:ser>
        <c:ser>
          <c:idx val="179"/>
          <c:order val="179"/>
          <c:tx>
            <c:strRef>
              <c:f>Sheet1!$HJ$556</c:f>
              <c:strCache>
                <c:ptCount val="1"/>
                <c:pt idx="0">
                  <c:v>a180</c:v>
                </c:pt>
              </c:strCache>
            </c:strRef>
          </c:tx>
          <c:spPr>
            <a:ln w="28575" cap="rnd">
              <a:solidFill>
                <a:schemeClr val="accent6">
                  <a:lumMod val="80000"/>
                  <a:lumOff val="20000"/>
                </a:schemeClr>
              </a:solidFill>
              <a:round/>
            </a:ln>
            <a:effectLst/>
          </c:spPr>
          <c:marker>
            <c:symbol val="none"/>
          </c:marker>
          <c:cat>
            <c:numRef>
              <c:f>Sheet1!$HK$376:$ID$376</c:f>
              <c:numCache>
                <c:formatCode>General</c:formatCode>
                <c:ptCount val="20"/>
                <c:pt idx="0">
                  <c:v>2.0</c:v>
                </c:pt>
                <c:pt idx="1">
                  <c:v>3.0</c:v>
                </c:pt>
                <c:pt idx="2">
                  <c:v>4.0</c:v>
                </c:pt>
                <c:pt idx="3">
                  <c:v>5.0</c:v>
                </c:pt>
                <c:pt idx="4">
                  <c:v>6.0</c:v>
                </c:pt>
                <c:pt idx="5">
                  <c:v>7.0</c:v>
                </c:pt>
                <c:pt idx="6">
                  <c:v>8.0</c:v>
                </c:pt>
                <c:pt idx="7">
                  <c:v>9.0</c:v>
                </c:pt>
                <c:pt idx="8">
                  <c:v>10.0</c:v>
                </c:pt>
                <c:pt idx="9">
                  <c:v>11.0</c:v>
                </c:pt>
                <c:pt idx="10">
                  <c:v>12.0</c:v>
                </c:pt>
                <c:pt idx="11">
                  <c:v>13.0</c:v>
                </c:pt>
                <c:pt idx="12">
                  <c:v>14.0</c:v>
                </c:pt>
                <c:pt idx="13">
                  <c:v>15.0</c:v>
                </c:pt>
                <c:pt idx="14">
                  <c:v>16.0</c:v>
                </c:pt>
                <c:pt idx="15">
                  <c:v>17.0</c:v>
                </c:pt>
                <c:pt idx="16">
                  <c:v>18.0</c:v>
                </c:pt>
                <c:pt idx="17">
                  <c:v>19.0</c:v>
                </c:pt>
                <c:pt idx="18">
                  <c:v>20.0</c:v>
                </c:pt>
                <c:pt idx="19">
                  <c:v>21.0</c:v>
                </c:pt>
              </c:numCache>
            </c:numRef>
          </c:cat>
          <c:val>
            <c:numRef>
              <c:f>Sheet1!$HK$556:$ID$556</c:f>
              <c:numCache>
                <c:formatCode>General</c:formatCode>
                <c:ptCount val="20"/>
                <c:pt idx="0">
                  <c:v>-13.5</c:v>
                </c:pt>
                <c:pt idx="1">
                  <c:v>-16.83333333333331</c:v>
                </c:pt>
                <c:pt idx="2">
                  <c:v>9.833333333333328</c:v>
                </c:pt>
                <c:pt idx="3">
                  <c:v>-1.5</c:v>
                </c:pt>
                <c:pt idx="4">
                  <c:v>-1.166666666666657</c:v>
                </c:pt>
                <c:pt idx="5">
                  <c:v>5.023809523809518</c:v>
                </c:pt>
                <c:pt idx="6">
                  <c:v>3.76785714285714</c:v>
                </c:pt>
                <c:pt idx="7">
                  <c:v>6.486111111111116</c:v>
                </c:pt>
                <c:pt idx="8">
                  <c:v>-9.311111111111099</c:v>
                </c:pt>
                <c:pt idx="9">
                  <c:v>0.0</c:v>
                </c:pt>
                <c:pt idx="10">
                  <c:v>0.0</c:v>
                </c:pt>
                <c:pt idx="11">
                  <c:v>0.0</c:v>
                </c:pt>
                <c:pt idx="12">
                  <c:v>0.0</c:v>
                </c:pt>
                <c:pt idx="13">
                  <c:v>0.0</c:v>
                </c:pt>
                <c:pt idx="14">
                  <c:v>0.0</c:v>
                </c:pt>
                <c:pt idx="15">
                  <c:v>0.0</c:v>
                </c:pt>
                <c:pt idx="16">
                  <c:v>0.0</c:v>
                </c:pt>
                <c:pt idx="17">
                  <c:v>0.0</c:v>
                </c:pt>
                <c:pt idx="18">
                  <c:v>0.0</c:v>
                </c:pt>
                <c:pt idx="19">
                  <c:v>0.0</c:v>
                </c:pt>
              </c:numCache>
            </c:numRef>
          </c:val>
          <c:smooth val="0"/>
          <c:extLst xmlns:c16r2="http://schemas.microsoft.com/office/drawing/2015/06/chart">
            <c:ext xmlns:c16="http://schemas.microsoft.com/office/drawing/2014/chart" uri="{C3380CC4-5D6E-409C-BE32-E72D297353CC}">
              <c16:uniqueId val="{000000B3-A99E-4CB4-8E31-E924BE643A13}"/>
            </c:ext>
          </c:extLst>
        </c:ser>
        <c:dLbls>
          <c:showLegendKey val="0"/>
          <c:showVal val="0"/>
          <c:showCatName val="0"/>
          <c:showSerName val="0"/>
          <c:showPercent val="0"/>
          <c:showBubbleSize val="0"/>
        </c:dLbls>
        <c:marker val="1"/>
        <c:smooth val="0"/>
        <c:axId val="-2099278456"/>
        <c:axId val="-2099282440"/>
      </c:lineChart>
      <c:catAx>
        <c:axId val="-20992784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Sample Size</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9282440"/>
        <c:crossesAt val="-150.0"/>
        <c:auto val="1"/>
        <c:lblAlgn val="ctr"/>
        <c:lblOffset val="100"/>
        <c:noMultiLvlLbl val="0"/>
      </c:catAx>
      <c:valAx>
        <c:axId val="-2099282440"/>
        <c:scaling>
          <c:orientation val="minMax"/>
          <c:max val="150.0"/>
          <c:min val="-1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Seconds deviation</a:t>
                </a:r>
                <a:r>
                  <a:rPr lang="en-CA" baseline="0"/>
                  <a:t> from final average</a:t>
                </a:r>
                <a:endParaRPr lang="en-CA"/>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9278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C4D79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Nov 2012</c:v>
                </c:pt>
                <c:pt idx="1">
                  <c:v>May 2013</c:v>
                </c:pt>
                <c:pt idx="2">
                  <c:v>Aug 2013</c:v>
                </c:pt>
                <c:pt idx="3">
                  <c:v>Dec 2013</c:v>
                </c:pt>
                <c:pt idx="4">
                  <c:v>Mar 2014</c:v>
                </c:pt>
                <c:pt idx="5">
                  <c:v>Aug 2014</c:v>
                </c:pt>
              </c:strCache>
            </c:strRef>
          </c:cat>
          <c:val>
            <c:numRef>
              <c:f>Sheet1!$B$2:$B$7</c:f>
              <c:numCache>
                <c:formatCode>0%</c:formatCode>
                <c:ptCount val="6"/>
                <c:pt idx="0">
                  <c:v>0.63</c:v>
                </c:pt>
                <c:pt idx="1">
                  <c:v>0.77</c:v>
                </c:pt>
                <c:pt idx="2">
                  <c:v>0.88</c:v>
                </c:pt>
                <c:pt idx="3">
                  <c:v>1.0</c:v>
                </c:pt>
                <c:pt idx="4">
                  <c:v>0.59</c:v>
                </c:pt>
                <c:pt idx="5">
                  <c:v>1.0</c:v>
                </c:pt>
              </c:numCache>
            </c:numRef>
          </c:val>
          <c:extLst xmlns:c16r2="http://schemas.microsoft.com/office/drawing/2015/06/chart">
            <c:ext xmlns:c16="http://schemas.microsoft.com/office/drawing/2014/chart" uri="{C3380CC4-5D6E-409C-BE32-E72D297353CC}">
              <c16:uniqueId val="{00000000-EAAF-4CAC-B88D-D5D6382D9FB0}"/>
            </c:ext>
          </c:extLst>
        </c:ser>
        <c:dLbls>
          <c:showLegendKey val="0"/>
          <c:showVal val="0"/>
          <c:showCatName val="0"/>
          <c:showSerName val="0"/>
          <c:showPercent val="0"/>
          <c:showBubbleSize val="0"/>
        </c:dLbls>
        <c:gapWidth val="219"/>
        <c:axId val="2136467304"/>
        <c:axId val="2136344312"/>
      </c:barChart>
      <c:catAx>
        <c:axId val="2136467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136344312"/>
        <c:crosses val="autoZero"/>
        <c:auto val="1"/>
        <c:lblAlgn val="ctr"/>
        <c:lblOffset val="100"/>
        <c:noMultiLvlLbl val="1"/>
      </c:catAx>
      <c:valAx>
        <c:axId val="21363443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136467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5C1616-AE38-D947-8B2F-A45A972D5356}" type="doc">
      <dgm:prSet loTypeId="urn:microsoft.com/office/officeart/2005/8/layout/hProcess6" loCatId="process" qsTypeId="urn:microsoft.com/office/officeart/2005/8/quickstyle/3d1" qsCatId="3D" csTypeId="urn:microsoft.com/office/officeart/2005/8/colors/accent0_3" csCatId="mainScheme" phldr="1"/>
      <dgm:spPr/>
      <dgm:t>
        <a:bodyPr/>
        <a:lstStyle/>
        <a:p>
          <a:endParaRPr lang="sv-SE"/>
        </a:p>
      </dgm:t>
    </dgm:pt>
    <dgm:pt modelId="{CDEF2807-D440-874A-8510-5D50CD4F1322}">
      <dgm:prSet phldrT="[Text]"/>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b="1" noProof="0" dirty="0">
              <a:solidFill>
                <a:srgbClr val="000000"/>
              </a:solidFill>
            </a:rPr>
            <a:t>Top Tasks</a:t>
          </a:r>
        </a:p>
      </dgm:t>
    </dgm:pt>
    <dgm:pt modelId="{0ACD71F6-54CB-2B40-B6ED-9A12730B64AD}" type="parTrans" cxnId="{05CB308B-C904-594E-8D38-46E46CC86B5D}">
      <dgm:prSet/>
      <dgm:spPr/>
      <dgm:t>
        <a:bodyPr/>
        <a:lstStyle/>
        <a:p>
          <a:endParaRPr lang="en-US" noProof="0"/>
        </a:p>
      </dgm:t>
    </dgm:pt>
    <dgm:pt modelId="{8769134B-F06B-B941-B51F-F22B62FC62B0}" type="sibTrans" cxnId="{05CB308B-C904-594E-8D38-46E46CC86B5D}">
      <dgm:prSet/>
      <dgm:spPr/>
      <dgm:t>
        <a:bodyPr/>
        <a:lstStyle/>
        <a:p>
          <a:endParaRPr lang="en-US" noProof="0"/>
        </a:p>
      </dgm:t>
    </dgm:pt>
    <dgm:pt modelId="{DBD8CC91-8EF5-0F46-A2F6-4CF4A7B64178}">
      <dgm:prSet phldrT="[Text]"/>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b="1" noProof="0" dirty="0">
              <a:solidFill>
                <a:srgbClr val="000000"/>
              </a:solidFill>
            </a:rPr>
            <a:t>Measure</a:t>
          </a:r>
        </a:p>
      </dgm:t>
    </dgm:pt>
    <dgm:pt modelId="{4803A0DE-BDE2-2F4F-AF84-CE2E71F2D9CC}" type="parTrans" cxnId="{15EB9018-A9E5-BB48-BAA6-08940EAB4361}">
      <dgm:prSet/>
      <dgm:spPr/>
      <dgm:t>
        <a:bodyPr/>
        <a:lstStyle/>
        <a:p>
          <a:endParaRPr lang="en-US" noProof="0"/>
        </a:p>
      </dgm:t>
    </dgm:pt>
    <dgm:pt modelId="{4FF37DF3-27A9-394F-9ADD-D38946BEE008}" type="sibTrans" cxnId="{15EB9018-A9E5-BB48-BAA6-08940EAB4361}">
      <dgm:prSet/>
      <dgm:spPr/>
      <dgm:t>
        <a:bodyPr/>
        <a:lstStyle/>
        <a:p>
          <a:endParaRPr lang="en-US" noProof="0"/>
        </a:p>
      </dgm:t>
    </dgm:pt>
    <dgm:pt modelId="{3D8511A1-D73C-2C49-B21A-03B4DF4E3399}">
      <dgm:prSet phldrT="[Text]"/>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b="1" noProof="0" dirty="0">
              <a:solidFill>
                <a:srgbClr val="000000"/>
              </a:solidFill>
            </a:rPr>
            <a:t>Improve</a:t>
          </a:r>
        </a:p>
      </dgm:t>
    </dgm:pt>
    <dgm:pt modelId="{AC9B2949-B668-A247-BB64-481AD4600EFE}" type="parTrans" cxnId="{88C8C21B-46EA-E645-93C3-C8323E6D59CD}">
      <dgm:prSet/>
      <dgm:spPr/>
      <dgm:t>
        <a:bodyPr/>
        <a:lstStyle/>
        <a:p>
          <a:endParaRPr lang="en-US" noProof="0"/>
        </a:p>
      </dgm:t>
    </dgm:pt>
    <dgm:pt modelId="{A4CA19A5-1F8A-9F45-8F9E-96822A59CC13}" type="sibTrans" cxnId="{88C8C21B-46EA-E645-93C3-C8323E6D59CD}">
      <dgm:prSet/>
      <dgm:spPr/>
      <dgm:t>
        <a:bodyPr/>
        <a:lstStyle/>
        <a:p>
          <a:endParaRPr lang="en-US" noProof="0"/>
        </a:p>
      </dgm:t>
    </dgm:pt>
    <dgm:pt modelId="{55F87237-5716-4D57-9570-A70ED92E6D8A}">
      <dgm:prSet phldrT="[Text]"/>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b="1" noProof="0" dirty="0">
              <a:solidFill>
                <a:srgbClr val="000000"/>
              </a:solidFill>
            </a:rPr>
            <a:t>Measure</a:t>
          </a:r>
        </a:p>
      </dgm:t>
    </dgm:pt>
    <dgm:pt modelId="{4855F675-AEC6-4684-BC0C-02FE47358D31}" type="parTrans" cxnId="{DBF93EC7-DA3F-4BB9-B48F-35775674F115}">
      <dgm:prSet/>
      <dgm:spPr/>
      <dgm:t>
        <a:bodyPr/>
        <a:lstStyle/>
        <a:p>
          <a:endParaRPr lang="en-US"/>
        </a:p>
      </dgm:t>
    </dgm:pt>
    <dgm:pt modelId="{A4B6C707-CE38-490F-9037-65BBB6D25138}" type="sibTrans" cxnId="{DBF93EC7-DA3F-4BB9-B48F-35775674F115}">
      <dgm:prSet/>
      <dgm:spPr/>
      <dgm:t>
        <a:bodyPr/>
        <a:lstStyle/>
        <a:p>
          <a:endParaRPr lang="en-US"/>
        </a:p>
      </dgm:t>
    </dgm:pt>
    <dgm:pt modelId="{C6DE39D2-7936-438E-BAC4-AE4B3CB40C1D}" type="pres">
      <dgm:prSet presAssocID="{2F5C1616-AE38-D947-8B2F-A45A972D5356}" presName="theList" presStyleCnt="0">
        <dgm:presLayoutVars>
          <dgm:dir/>
          <dgm:animLvl val="lvl"/>
          <dgm:resizeHandles val="exact"/>
        </dgm:presLayoutVars>
      </dgm:prSet>
      <dgm:spPr/>
      <dgm:t>
        <a:bodyPr/>
        <a:lstStyle/>
        <a:p>
          <a:endParaRPr lang="en-US"/>
        </a:p>
      </dgm:t>
    </dgm:pt>
    <dgm:pt modelId="{8C6E2D5E-B77F-45DC-96BC-616562EB0DDA}" type="pres">
      <dgm:prSet presAssocID="{CDEF2807-D440-874A-8510-5D50CD4F1322}" presName="compNode" presStyleCnt="0"/>
      <dgm:spPr/>
    </dgm:pt>
    <dgm:pt modelId="{241501E8-3E58-470E-894A-D28B0CB30A7B}" type="pres">
      <dgm:prSet presAssocID="{CDEF2807-D440-874A-8510-5D50CD4F1322}" presName="noGeometry" presStyleCnt="0"/>
      <dgm:spPr/>
    </dgm:pt>
    <dgm:pt modelId="{333AEDA1-72F0-40DE-844B-A5B09B5D8389}" type="pres">
      <dgm:prSet presAssocID="{CDEF2807-D440-874A-8510-5D50CD4F1322}" presName="childTextVisible" presStyleLbl="bgAccFollowNode1" presStyleIdx="0" presStyleCnt="4">
        <dgm:presLayoutVars>
          <dgm:bulletEnabled val="1"/>
        </dgm:presLayoutVars>
      </dgm:prSet>
      <dgm:spPr>
        <a:solidFill>
          <a:srgbClr val="0078A9"/>
        </a:solidFill>
      </dgm:spPr>
    </dgm:pt>
    <dgm:pt modelId="{703CA987-95F1-45AF-A7CB-7366F20CACC1}" type="pres">
      <dgm:prSet presAssocID="{CDEF2807-D440-874A-8510-5D50CD4F1322}" presName="childTextHidden" presStyleLbl="bgAccFollowNode1" presStyleIdx="0" presStyleCnt="4"/>
      <dgm:spPr/>
    </dgm:pt>
    <dgm:pt modelId="{E085C0B6-4BC8-417E-BE6D-5E2C35994E77}" type="pres">
      <dgm:prSet presAssocID="{CDEF2807-D440-874A-8510-5D50CD4F1322}" presName="parentText" presStyleLbl="node1" presStyleIdx="0" presStyleCnt="4">
        <dgm:presLayoutVars>
          <dgm:chMax val="1"/>
          <dgm:bulletEnabled val="1"/>
        </dgm:presLayoutVars>
      </dgm:prSet>
      <dgm:spPr/>
      <dgm:t>
        <a:bodyPr/>
        <a:lstStyle/>
        <a:p>
          <a:endParaRPr lang="en-US"/>
        </a:p>
      </dgm:t>
    </dgm:pt>
    <dgm:pt modelId="{14A6726E-D058-4E2D-A94A-BDD80DDFD109}" type="pres">
      <dgm:prSet presAssocID="{CDEF2807-D440-874A-8510-5D50CD4F1322}" presName="aSpace" presStyleCnt="0"/>
      <dgm:spPr/>
    </dgm:pt>
    <dgm:pt modelId="{0F9D63BA-0935-4C36-ACF3-813C4F9E4155}" type="pres">
      <dgm:prSet presAssocID="{DBD8CC91-8EF5-0F46-A2F6-4CF4A7B64178}" presName="compNode" presStyleCnt="0"/>
      <dgm:spPr/>
    </dgm:pt>
    <dgm:pt modelId="{ACE80BD2-13E5-4CAC-A30B-37C6F7E8C5B7}" type="pres">
      <dgm:prSet presAssocID="{DBD8CC91-8EF5-0F46-A2F6-4CF4A7B64178}" presName="noGeometry" presStyleCnt="0"/>
      <dgm:spPr/>
    </dgm:pt>
    <dgm:pt modelId="{DDB3B26C-C564-47F0-AF49-304655C3FD19}" type="pres">
      <dgm:prSet presAssocID="{DBD8CC91-8EF5-0F46-A2F6-4CF4A7B64178}" presName="childTextVisible" presStyleLbl="bgAccFollowNode1" presStyleIdx="1" presStyleCnt="4">
        <dgm:presLayoutVars>
          <dgm:bulletEnabled val="1"/>
        </dgm:presLayoutVars>
      </dgm:prSet>
      <dgm:spPr>
        <a:solidFill>
          <a:srgbClr val="0078A9"/>
        </a:solidFill>
      </dgm:spPr>
    </dgm:pt>
    <dgm:pt modelId="{CF01D3A7-73E4-46D4-A497-9F65E6318B87}" type="pres">
      <dgm:prSet presAssocID="{DBD8CC91-8EF5-0F46-A2F6-4CF4A7B64178}" presName="childTextHidden" presStyleLbl="bgAccFollowNode1" presStyleIdx="1" presStyleCnt="4"/>
      <dgm:spPr/>
    </dgm:pt>
    <dgm:pt modelId="{1AD47D4E-762A-4DC3-AA05-1E4453CB47BA}" type="pres">
      <dgm:prSet presAssocID="{DBD8CC91-8EF5-0F46-A2F6-4CF4A7B64178}" presName="parentText" presStyleLbl="node1" presStyleIdx="1" presStyleCnt="4">
        <dgm:presLayoutVars>
          <dgm:chMax val="1"/>
          <dgm:bulletEnabled val="1"/>
        </dgm:presLayoutVars>
      </dgm:prSet>
      <dgm:spPr/>
      <dgm:t>
        <a:bodyPr/>
        <a:lstStyle/>
        <a:p>
          <a:endParaRPr lang="en-US"/>
        </a:p>
      </dgm:t>
    </dgm:pt>
    <dgm:pt modelId="{91F087F9-C3A8-4497-8724-FDC13A472B86}" type="pres">
      <dgm:prSet presAssocID="{DBD8CC91-8EF5-0F46-A2F6-4CF4A7B64178}" presName="aSpace" presStyleCnt="0"/>
      <dgm:spPr/>
    </dgm:pt>
    <dgm:pt modelId="{2C875A8B-B1C5-4124-B201-1C5372DE25A0}" type="pres">
      <dgm:prSet presAssocID="{3D8511A1-D73C-2C49-B21A-03B4DF4E3399}" presName="compNode" presStyleCnt="0"/>
      <dgm:spPr/>
    </dgm:pt>
    <dgm:pt modelId="{8D325A25-D040-4CE0-8273-F30F4724E7A1}" type="pres">
      <dgm:prSet presAssocID="{3D8511A1-D73C-2C49-B21A-03B4DF4E3399}" presName="noGeometry" presStyleCnt="0"/>
      <dgm:spPr/>
    </dgm:pt>
    <dgm:pt modelId="{98E4603F-9BB3-446C-B96E-F5088C911AB2}" type="pres">
      <dgm:prSet presAssocID="{3D8511A1-D73C-2C49-B21A-03B4DF4E3399}" presName="childTextVisible" presStyleLbl="bgAccFollowNode1" presStyleIdx="2" presStyleCnt="4">
        <dgm:presLayoutVars>
          <dgm:bulletEnabled val="1"/>
        </dgm:presLayoutVars>
      </dgm:prSet>
      <dgm:spPr>
        <a:solidFill>
          <a:srgbClr val="0078A9"/>
        </a:solidFill>
      </dgm:spPr>
    </dgm:pt>
    <dgm:pt modelId="{BEA9C6F5-210B-4F97-B7CA-92D3F8A40712}" type="pres">
      <dgm:prSet presAssocID="{3D8511A1-D73C-2C49-B21A-03B4DF4E3399}" presName="childTextHidden" presStyleLbl="bgAccFollowNode1" presStyleIdx="2" presStyleCnt="4"/>
      <dgm:spPr/>
    </dgm:pt>
    <dgm:pt modelId="{227ACA35-2212-4A21-9E1D-30342CB4A52F}" type="pres">
      <dgm:prSet presAssocID="{3D8511A1-D73C-2C49-B21A-03B4DF4E3399}" presName="parentText" presStyleLbl="node1" presStyleIdx="2" presStyleCnt="4">
        <dgm:presLayoutVars>
          <dgm:chMax val="1"/>
          <dgm:bulletEnabled val="1"/>
        </dgm:presLayoutVars>
      </dgm:prSet>
      <dgm:spPr/>
      <dgm:t>
        <a:bodyPr/>
        <a:lstStyle/>
        <a:p>
          <a:endParaRPr lang="en-US"/>
        </a:p>
      </dgm:t>
    </dgm:pt>
    <dgm:pt modelId="{85E1937A-0D6F-4902-8975-93D88B6499A1}" type="pres">
      <dgm:prSet presAssocID="{3D8511A1-D73C-2C49-B21A-03B4DF4E3399}" presName="aSpace" presStyleCnt="0"/>
      <dgm:spPr/>
    </dgm:pt>
    <dgm:pt modelId="{94385D5A-BF60-4BD9-83BE-E4F32863B9D1}" type="pres">
      <dgm:prSet presAssocID="{55F87237-5716-4D57-9570-A70ED92E6D8A}" presName="compNode" presStyleCnt="0"/>
      <dgm:spPr/>
    </dgm:pt>
    <dgm:pt modelId="{20F4C4F3-4954-4112-A0CA-1831D50B1BE9}" type="pres">
      <dgm:prSet presAssocID="{55F87237-5716-4D57-9570-A70ED92E6D8A}" presName="noGeometry" presStyleCnt="0"/>
      <dgm:spPr/>
    </dgm:pt>
    <dgm:pt modelId="{44BF2D4B-3702-4579-B858-287039E00664}" type="pres">
      <dgm:prSet presAssocID="{55F87237-5716-4D57-9570-A70ED92E6D8A}" presName="childTextVisible" presStyleLbl="bgAccFollowNode1" presStyleIdx="3" presStyleCnt="4">
        <dgm:presLayoutVars>
          <dgm:bulletEnabled val="1"/>
        </dgm:presLayoutVars>
      </dgm:prSet>
      <dgm:spPr>
        <a:solidFill>
          <a:srgbClr val="0078A9"/>
        </a:solidFill>
      </dgm:spPr>
    </dgm:pt>
    <dgm:pt modelId="{A80A6494-063A-48FA-9784-CBDAE73F99A8}" type="pres">
      <dgm:prSet presAssocID="{55F87237-5716-4D57-9570-A70ED92E6D8A}" presName="childTextHidden" presStyleLbl="bgAccFollowNode1" presStyleIdx="3" presStyleCnt="4"/>
      <dgm:spPr/>
    </dgm:pt>
    <dgm:pt modelId="{102873FB-B64F-40A2-ADB7-85FC7DE96873}" type="pres">
      <dgm:prSet presAssocID="{55F87237-5716-4D57-9570-A70ED92E6D8A}" presName="parentText" presStyleLbl="node1" presStyleIdx="3" presStyleCnt="4">
        <dgm:presLayoutVars>
          <dgm:chMax val="1"/>
          <dgm:bulletEnabled val="1"/>
        </dgm:presLayoutVars>
      </dgm:prSet>
      <dgm:spPr/>
      <dgm:t>
        <a:bodyPr/>
        <a:lstStyle/>
        <a:p>
          <a:endParaRPr lang="en-US"/>
        </a:p>
      </dgm:t>
    </dgm:pt>
  </dgm:ptLst>
  <dgm:cxnLst>
    <dgm:cxn modelId="{1B8DD11B-DC92-4DC7-A393-34F67B56DE43}" type="presOf" srcId="{3D8511A1-D73C-2C49-B21A-03B4DF4E3399}" destId="{227ACA35-2212-4A21-9E1D-30342CB4A52F}" srcOrd="0" destOrd="0" presId="urn:microsoft.com/office/officeart/2005/8/layout/hProcess6"/>
    <dgm:cxn modelId="{DBF93EC7-DA3F-4BB9-B48F-35775674F115}" srcId="{2F5C1616-AE38-D947-8B2F-A45A972D5356}" destId="{55F87237-5716-4D57-9570-A70ED92E6D8A}" srcOrd="3" destOrd="0" parTransId="{4855F675-AEC6-4684-BC0C-02FE47358D31}" sibTransId="{A4B6C707-CE38-490F-9037-65BBB6D25138}"/>
    <dgm:cxn modelId="{A2CD3B5B-E3C5-4A69-908B-67FC783066CF}" type="presOf" srcId="{DBD8CC91-8EF5-0F46-A2F6-4CF4A7B64178}" destId="{1AD47D4E-762A-4DC3-AA05-1E4453CB47BA}" srcOrd="0" destOrd="0" presId="urn:microsoft.com/office/officeart/2005/8/layout/hProcess6"/>
    <dgm:cxn modelId="{7BB503F1-70B8-4758-9AB1-C2074738BE60}" type="presOf" srcId="{55F87237-5716-4D57-9570-A70ED92E6D8A}" destId="{102873FB-B64F-40A2-ADB7-85FC7DE96873}" srcOrd="0" destOrd="0" presId="urn:microsoft.com/office/officeart/2005/8/layout/hProcess6"/>
    <dgm:cxn modelId="{EE20F634-0C41-4EB8-B5D1-BC270895B839}" type="presOf" srcId="{2F5C1616-AE38-D947-8B2F-A45A972D5356}" destId="{C6DE39D2-7936-438E-BAC4-AE4B3CB40C1D}" srcOrd="0" destOrd="0" presId="urn:microsoft.com/office/officeart/2005/8/layout/hProcess6"/>
    <dgm:cxn modelId="{15EB9018-A9E5-BB48-BAA6-08940EAB4361}" srcId="{2F5C1616-AE38-D947-8B2F-A45A972D5356}" destId="{DBD8CC91-8EF5-0F46-A2F6-4CF4A7B64178}" srcOrd="1" destOrd="0" parTransId="{4803A0DE-BDE2-2F4F-AF84-CE2E71F2D9CC}" sibTransId="{4FF37DF3-27A9-394F-9ADD-D38946BEE008}"/>
    <dgm:cxn modelId="{50C6856A-E5B0-4A6A-9674-82244F1411CF}" type="presOf" srcId="{CDEF2807-D440-874A-8510-5D50CD4F1322}" destId="{E085C0B6-4BC8-417E-BE6D-5E2C35994E77}" srcOrd="0" destOrd="0" presId="urn:microsoft.com/office/officeart/2005/8/layout/hProcess6"/>
    <dgm:cxn modelId="{88C8C21B-46EA-E645-93C3-C8323E6D59CD}" srcId="{2F5C1616-AE38-D947-8B2F-A45A972D5356}" destId="{3D8511A1-D73C-2C49-B21A-03B4DF4E3399}" srcOrd="2" destOrd="0" parTransId="{AC9B2949-B668-A247-BB64-481AD4600EFE}" sibTransId="{A4CA19A5-1F8A-9F45-8F9E-96822A59CC13}"/>
    <dgm:cxn modelId="{05CB308B-C904-594E-8D38-46E46CC86B5D}" srcId="{2F5C1616-AE38-D947-8B2F-A45A972D5356}" destId="{CDEF2807-D440-874A-8510-5D50CD4F1322}" srcOrd="0" destOrd="0" parTransId="{0ACD71F6-54CB-2B40-B6ED-9A12730B64AD}" sibTransId="{8769134B-F06B-B941-B51F-F22B62FC62B0}"/>
    <dgm:cxn modelId="{D570D1B9-D07A-4811-845D-E6E2659DC9AE}" type="presParOf" srcId="{C6DE39D2-7936-438E-BAC4-AE4B3CB40C1D}" destId="{8C6E2D5E-B77F-45DC-96BC-616562EB0DDA}" srcOrd="0" destOrd="0" presId="urn:microsoft.com/office/officeart/2005/8/layout/hProcess6"/>
    <dgm:cxn modelId="{6F70E10F-E4FE-46B8-992D-04BF259266C0}" type="presParOf" srcId="{8C6E2D5E-B77F-45DC-96BC-616562EB0DDA}" destId="{241501E8-3E58-470E-894A-D28B0CB30A7B}" srcOrd="0" destOrd="0" presId="urn:microsoft.com/office/officeart/2005/8/layout/hProcess6"/>
    <dgm:cxn modelId="{F301802B-76DF-4673-8A28-FC3B10BE2A4D}" type="presParOf" srcId="{8C6E2D5E-B77F-45DC-96BC-616562EB0DDA}" destId="{333AEDA1-72F0-40DE-844B-A5B09B5D8389}" srcOrd="1" destOrd="0" presId="urn:microsoft.com/office/officeart/2005/8/layout/hProcess6"/>
    <dgm:cxn modelId="{30FD05D3-0D8B-47BF-B461-CF2D47C0AD77}" type="presParOf" srcId="{8C6E2D5E-B77F-45DC-96BC-616562EB0DDA}" destId="{703CA987-95F1-45AF-A7CB-7366F20CACC1}" srcOrd="2" destOrd="0" presId="urn:microsoft.com/office/officeart/2005/8/layout/hProcess6"/>
    <dgm:cxn modelId="{0CC937C0-2BDC-4BC3-81A1-75B065EE8B55}" type="presParOf" srcId="{8C6E2D5E-B77F-45DC-96BC-616562EB0DDA}" destId="{E085C0B6-4BC8-417E-BE6D-5E2C35994E77}" srcOrd="3" destOrd="0" presId="urn:microsoft.com/office/officeart/2005/8/layout/hProcess6"/>
    <dgm:cxn modelId="{4D0ADE61-80A7-42D5-BBDE-4128B0F2E018}" type="presParOf" srcId="{C6DE39D2-7936-438E-BAC4-AE4B3CB40C1D}" destId="{14A6726E-D058-4E2D-A94A-BDD80DDFD109}" srcOrd="1" destOrd="0" presId="urn:microsoft.com/office/officeart/2005/8/layout/hProcess6"/>
    <dgm:cxn modelId="{84F82051-B966-4E1B-A6D5-587B31458195}" type="presParOf" srcId="{C6DE39D2-7936-438E-BAC4-AE4B3CB40C1D}" destId="{0F9D63BA-0935-4C36-ACF3-813C4F9E4155}" srcOrd="2" destOrd="0" presId="urn:microsoft.com/office/officeart/2005/8/layout/hProcess6"/>
    <dgm:cxn modelId="{D72DE5A6-5374-41AD-91D8-7FB3E4F80F36}" type="presParOf" srcId="{0F9D63BA-0935-4C36-ACF3-813C4F9E4155}" destId="{ACE80BD2-13E5-4CAC-A30B-37C6F7E8C5B7}" srcOrd="0" destOrd="0" presId="urn:microsoft.com/office/officeart/2005/8/layout/hProcess6"/>
    <dgm:cxn modelId="{248EF683-16ED-47EA-A9D2-F72D0BB70C76}" type="presParOf" srcId="{0F9D63BA-0935-4C36-ACF3-813C4F9E4155}" destId="{DDB3B26C-C564-47F0-AF49-304655C3FD19}" srcOrd="1" destOrd="0" presId="urn:microsoft.com/office/officeart/2005/8/layout/hProcess6"/>
    <dgm:cxn modelId="{8ED98DED-EC78-4792-873C-89C5A3C14D2B}" type="presParOf" srcId="{0F9D63BA-0935-4C36-ACF3-813C4F9E4155}" destId="{CF01D3A7-73E4-46D4-A497-9F65E6318B87}" srcOrd="2" destOrd="0" presId="urn:microsoft.com/office/officeart/2005/8/layout/hProcess6"/>
    <dgm:cxn modelId="{15CE3961-CC18-4723-BCC8-A874B7923E0E}" type="presParOf" srcId="{0F9D63BA-0935-4C36-ACF3-813C4F9E4155}" destId="{1AD47D4E-762A-4DC3-AA05-1E4453CB47BA}" srcOrd="3" destOrd="0" presId="urn:microsoft.com/office/officeart/2005/8/layout/hProcess6"/>
    <dgm:cxn modelId="{DE59812B-EBAE-45C9-8650-84BD9D85CC8B}" type="presParOf" srcId="{C6DE39D2-7936-438E-BAC4-AE4B3CB40C1D}" destId="{91F087F9-C3A8-4497-8724-FDC13A472B86}" srcOrd="3" destOrd="0" presId="urn:microsoft.com/office/officeart/2005/8/layout/hProcess6"/>
    <dgm:cxn modelId="{F93CA352-28EF-4A00-AD79-B4949026402E}" type="presParOf" srcId="{C6DE39D2-7936-438E-BAC4-AE4B3CB40C1D}" destId="{2C875A8B-B1C5-4124-B201-1C5372DE25A0}" srcOrd="4" destOrd="0" presId="urn:microsoft.com/office/officeart/2005/8/layout/hProcess6"/>
    <dgm:cxn modelId="{E2B054E3-B42F-4FDA-91DA-BD0AC61B9FB7}" type="presParOf" srcId="{2C875A8B-B1C5-4124-B201-1C5372DE25A0}" destId="{8D325A25-D040-4CE0-8273-F30F4724E7A1}" srcOrd="0" destOrd="0" presId="urn:microsoft.com/office/officeart/2005/8/layout/hProcess6"/>
    <dgm:cxn modelId="{C5040BA6-F0E8-43BB-819B-368D90070BAA}" type="presParOf" srcId="{2C875A8B-B1C5-4124-B201-1C5372DE25A0}" destId="{98E4603F-9BB3-446C-B96E-F5088C911AB2}" srcOrd="1" destOrd="0" presId="urn:microsoft.com/office/officeart/2005/8/layout/hProcess6"/>
    <dgm:cxn modelId="{93C7CBAB-FCAC-45C6-9C4F-C47CD20E655F}" type="presParOf" srcId="{2C875A8B-B1C5-4124-B201-1C5372DE25A0}" destId="{BEA9C6F5-210B-4F97-B7CA-92D3F8A40712}" srcOrd="2" destOrd="0" presId="urn:microsoft.com/office/officeart/2005/8/layout/hProcess6"/>
    <dgm:cxn modelId="{B2B1C580-155C-4E45-8E8E-71FD984F170C}" type="presParOf" srcId="{2C875A8B-B1C5-4124-B201-1C5372DE25A0}" destId="{227ACA35-2212-4A21-9E1D-30342CB4A52F}" srcOrd="3" destOrd="0" presId="urn:microsoft.com/office/officeart/2005/8/layout/hProcess6"/>
    <dgm:cxn modelId="{203092A6-6C33-46EE-861A-0DD8E8E51320}" type="presParOf" srcId="{C6DE39D2-7936-438E-BAC4-AE4B3CB40C1D}" destId="{85E1937A-0D6F-4902-8975-93D88B6499A1}" srcOrd="5" destOrd="0" presId="urn:microsoft.com/office/officeart/2005/8/layout/hProcess6"/>
    <dgm:cxn modelId="{143B278C-FA58-4E2D-B2DD-B4B380B60AD3}" type="presParOf" srcId="{C6DE39D2-7936-438E-BAC4-AE4B3CB40C1D}" destId="{94385D5A-BF60-4BD9-83BE-E4F32863B9D1}" srcOrd="6" destOrd="0" presId="urn:microsoft.com/office/officeart/2005/8/layout/hProcess6"/>
    <dgm:cxn modelId="{246CEADD-3EEE-4AB0-A7E0-50131B389B88}" type="presParOf" srcId="{94385D5A-BF60-4BD9-83BE-E4F32863B9D1}" destId="{20F4C4F3-4954-4112-A0CA-1831D50B1BE9}" srcOrd="0" destOrd="0" presId="urn:microsoft.com/office/officeart/2005/8/layout/hProcess6"/>
    <dgm:cxn modelId="{F27EAB6E-C1F4-49AB-BABE-5E7387954362}" type="presParOf" srcId="{94385D5A-BF60-4BD9-83BE-E4F32863B9D1}" destId="{44BF2D4B-3702-4579-B858-287039E00664}" srcOrd="1" destOrd="0" presId="urn:microsoft.com/office/officeart/2005/8/layout/hProcess6"/>
    <dgm:cxn modelId="{D4120FE1-CBF0-45A3-93BF-D8771FFAAF84}" type="presParOf" srcId="{94385D5A-BF60-4BD9-83BE-E4F32863B9D1}" destId="{A80A6494-063A-48FA-9784-CBDAE73F99A8}" srcOrd="2" destOrd="0" presId="urn:microsoft.com/office/officeart/2005/8/layout/hProcess6"/>
    <dgm:cxn modelId="{08449DA0-8A8C-4624-AC82-5940CF1C0108}" type="presParOf" srcId="{94385D5A-BF60-4BD9-83BE-E4F32863B9D1}" destId="{102873FB-B64F-40A2-ADB7-85FC7DE96873}"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5C1616-AE38-D947-8B2F-A45A972D5356}" type="doc">
      <dgm:prSet loTypeId="urn:microsoft.com/office/officeart/2005/8/layout/hProcess6" loCatId="process" qsTypeId="urn:microsoft.com/office/officeart/2005/8/quickstyle/3d1" qsCatId="3D" csTypeId="urn:microsoft.com/office/officeart/2005/8/colors/accent0_3" csCatId="mainScheme" phldr="1"/>
      <dgm:spPr/>
      <dgm:t>
        <a:bodyPr/>
        <a:lstStyle/>
        <a:p>
          <a:endParaRPr lang="sv-SE"/>
        </a:p>
      </dgm:t>
    </dgm:pt>
    <dgm:pt modelId="{CDEF2807-D440-874A-8510-5D50CD4F1322}">
      <dgm:prSet phldrT="[Text]"/>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b="1" noProof="0" dirty="0">
              <a:solidFill>
                <a:srgbClr val="000000"/>
              </a:solidFill>
            </a:rPr>
            <a:t>Identify Top Tasks</a:t>
          </a:r>
        </a:p>
      </dgm:t>
    </dgm:pt>
    <dgm:pt modelId="{0ACD71F6-54CB-2B40-B6ED-9A12730B64AD}" type="parTrans" cxnId="{05CB308B-C904-594E-8D38-46E46CC86B5D}">
      <dgm:prSet/>
      <dgm:spPr/>
      <dgm:t>
        <a:bodyPr/>
        <a:lstStyle/>
        <a:p>
          <a:endParaRPr lang="en-US" noProof="0"/>
        </a:p>
      </dgm:t>
    </dgm:pt>
    <dgm:pt modelId="{8769134B-F06B-B941-B51F-F22B62FC62B0}" type="sibTrans" cxnId="{05CB308B-C904-594E-8D38-46E46CC86B5D}">
      <dgm:prSet/>
      <dgm:spPr/>
      <dgm:t>
        <a:bodyPr/>
        <a:lstStyle/>
        <a:p>
          <a:endParaRPr lang="en-US" noProof="0"/>
        </a:p>
      </dgm:t>
    </dgm:pt>
    <dgm:pt modelId="{DBD8CC91-8EF5-0F46-A2F6-4CF4A7B64178}">
      <dgm:prSet phldrT="[Text]"/>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b="1" noProof="0" dirty="0">
              <a:solidFill>
                <a:srgbClr val="000000"/>
              </a:solidFill>
            </a:rPr>
            <a:t>Measure Top Tasks</a:t>
          </a:r>
        </a:p>
      </dgm:t>
    </dgm:pt>
    <dgm:pt modelId="{4803A0DE-BDE2-2F4F-AF84-CE2E71F2D9CC}" type="parTrans" cxnId="{15EB9018-A9E5-BB48-BAA6-08940EAB4361}">
      <dgm:prSet/>
      <dgm:spPr/>
      <dgm:t>
        <a:bodyPr/>
        <a:lstStyle/>
        <a:p>
          <a:endParaRPr lang="en-US" noProof="0"/>
        </a:p>
      </dgm:t>
    </dgm:pt>
    <dgm:pt modelId="{4FF37DF3-27A9-394F-9ADD-D38946BEE008}" type="sibTrans" cxnId="{15EB9018-A9E5-BB48-BAA6-08940EAB4361}">
      <dgm:prSet/>
      <dgm:spPr/>
      <dgm:t>
        <a:bodyPr/>
        <a:lstStyle/>
        <a:p>
          <a:endParaRPr lang="en-US" noProof="0"/>
        </a:p>
      </dgm:t>
    </dgm:pt>
    <dgm:pt modelId="{3D8511A1-D73C-2C49-B21A-03B4DF4E3399}">
      <dgm:prSet phldrT="[Text]"/>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b="1" noProof="0" dirty="0">
              <a:solidFill>
                <a:srgbClr val="000000"/>
              </a:solidFill>
            </a:rPr>
            <a:t>Improve</a:t>
          </a:r>
        </a:p>
      </dgm:t>
    </dgm:pt>
    <dgm:pt modelId="{AC9B2949-B668-A247-BB64-481AD4600EFE}" type="parTrans" cxnId="{88C8C21B-46EA-E645-93C3-C8323E6D59CD}">
      <dgm:prSet/>
      <dgm:spPr/>
      <dgm:t>
        <a:bodyPr/>
        <a:lstStyle/>
        <a:p>
          <a:endParaRPr lang="en-US" noProof="0"/>
        </a:p>
      </dgm:t>
    </dgm:pt>
    <dgm:pt modelId="{A4CA19A5-1F8A-9F45-8F9E-96822A59CC13}" type="sibTrans" cxnId="{88C8C21B-46EA-E645-93C3-C8323E6D59CD}">
      <dgm:prSet/>
      <dgm:spPr/>
      <dgm:t>
        <a:bodyPr/>
        <a:lstStyle/>
        <a:p>
          <a:endParaRPr lang="en-US" noProof="0"/>
        </a:p>
      </dgm:t>
    </dgm:pt>
    <dgm:pt modelId="{C6DE39D2-7936-438E-BAC4-AE4B3CB40C1D}" type="pres">
      <dgm:prSet presAssocID="{2F5C1616-AE38-D947-8B2F-A45A972D5356}" presName="theList" presStyleCnt="0">
        <dgm:presLayoutVars>
          <dgm:dir/>
          <dgm:animLvl val="lvl"/>
          <dgm:resizeHandles val="exact"/>
        </dgm:presLayoutVars>
      </dgm:prSet>
      <dgm:spPr/>
      <dgm:t>
        <a:bodyPr/>
        <a:lstStyle/>
        <a:p>
          <a:endParaRPr lang="en-US"/>
        </a:p>
      </dgm:t>
    </dgm:pt>
    <dgm:pt modelId="{8C6E2D5E-B77F-45DC-96BC-616562EB0DDA}" type="pres">
      <dgm:prSet presAssocID="{CDEF2807-D440-874A-8510-5D50CD4F1322}" presName="compNode" presStyleCnt="0"/>
      <dgm:spPr/>
    </dgm:pt>
    <dgm:pt modelId="{241501E8-3E58-470E-894A-D28B0CB30A7B}" type="pres">
      <dgm:prSet presAssocID="{CDEF2807-D440-874A-8510-5D50CD4F1322}" presName="noGeometry" presStyleCnt="0"/>
      <dgm:spPr/>
    </dgm:pt>
    <dgm:pt modelId="{333AEDA1-72F0-40DE-844B-A5B09B5D8389}" type="pres">
      <dgm:prSet presAssocID="{CDEF2807-D440-874A-8510-5D50CD4F1322}" presName="childTextVisible" presStyleLbl="bgAccFollowNode1" presStyleIdx="0" presStyleCnt="3">
        <dgm:presLayoutVars>
          <dgm:bulletEnabled val="1"/>
        </dgm:presLayoutVars>
      </dgm:prSet>
      <dgm:spPr>
        <a:solidFill>
          <a:srgbClr val="0078A9"/>
        </a:solidFill>
      </dgm:spPr>
    </dgm:pt>
    <dgm:pt modelId="{703CA987-95F1-45AF-A7CB-7366F20CACC1}" type="pres">
      <dgm:prSet presAssocID="{CDEF2807-D440-874A-8510-5D50CD4F1322}" presName="childTextHidden" presStyleLbl="bgAccFollowNode1" presStyleIdx="0" presStyleCnt="3"/>
      <dgm:spPr/>
    </dgm:pt>
    <dgm:pt modelId="{E085C0B6-4BC8-417E-BE6D-5E2C35994E77}" type="pres">
      <dgm:prSet presAssocID="{CDEF2807-D440-874A-8510-5D50CD4F1322}" presName="parentText" presStyleLbl="node1" presStyleIdx="0" presStyleCnt="3">
        <dgm:presLayoutVars>
          <dgm:chMax val="1"/>
          <dgm:bulletEnabled val="1"/>
        </dgm:presLayoutVars>
      </dgm:prSet>
      <dgm:spPr/>
      <dgm:t>
        <a:bodyPr/>
        <a:lstStyle/>
        <a:p>
          <a:endParaRPr lang="en-US"/>
        </a:p>
      </dgm:t>
    </dgm:pt>
    <dgm:pt modelId="{14A6726E-D058-4E2D-A94A-BDD80DDFD109}" type="pres">
      <dgm:prSet presAssocID="{CDEF2807-D440-874A-8510-5D50CD4F1322}" presName="aSpace" presStyleCnt="0"/>
      <dgm:spPr/>
    </dgm:pt>
    <dgm:pt modelId="{0F9D63BA-0935-4C36-ACF3-813C4F9E4155}" type="pres">
      <dgm:prSet presAssocID="{DBD8CC91-8EF5-0F46-A2F6-4CF4A7B64178}" presName="compNode" presStyleCnt="0"/>
      <dgm:spPr/>
    </dgm:pt>
    <dgm:pt modelId="{ACE80BD2-13E5-4CAC-A30B-37C6F7E8C5B7}" type="pres">
      <dgm:prSet presAssocID="{DBD8CC91-8EF5-0F46-A2F6-4CF4A7B64178}" presName="noGeometry" presStyleCnt="0"/>
      <dgm:spPr/>
    </dgm:pt>
    <dgm:pt modelId="{DDB3B26C-C564-47F0-AF49-304655C3FD19}" type="pres">
      <dgm:prSet presAssocID="{DBD8CC91-8EF5-0F46-A2F6-4CF4A7B64178}" presName="childTextVisible" presStyleLbl="bgAccFollowNode1" presStyleIdx="1" presStyleCnt="3">
        <dgm:presLayoutVars>
          <dgm:bulletEnabled val="1"/>
        </dgm:presLayoutVars>
      </dgm:prSet>
      <dgm:spPr>
        <a:solidFill>
          <a:srgbClr val="0078A9"/>
        </a:solidFill>
      </dgm:spPr>
    </dgm:pt>
    <dgm:pt modelId="{CF01D3A7-73E4-46D4-A497-9F65E6318B87}" type="pres">
      <dgm:prSet presAssocID="{DBD8CC91-8EF5-0F46-A2F6-4CF4A7B64178}" presName="childTextHidden" presStyleLbl="bgAccFollowNode1" presStyleIdx="1" presStyleCnt="3"/>
      <dgm:spPr/>
    </dgm:pt>
    <dgm:pt modelId="{1AD47D4E-762A-4DC3-AA05-1E4453CB47BA}" type="pres">
      <dgm:prSet presAssocID="{DBD8CC91-8EF5-0F46-A2F6-4CF4A7B64178}" presName="parentText" presStyleLbl="node1" presStyleIdx="1" presStyleCnt="3">
        <dgm:presLayoutVars>
          <dgm:chMax val="1"/>
          <dgm:bulletEnabled val="1"/>
        </dgm:presLayoutVars>
      </dgm:prSet>
      <dgm:spPr/>
      <dgm:t>
        <a:bodyPr/>
        <a:lstStyle/>
        <a:p>
          <a:endParaRPr lang="en-US"/>
        </a:p>
      </dgm:t>
    </dgm:pt>
    <dgm:pt modelId="{91F087F9-C3A8-4497-8724-FDC13A472B86}" type="pres">
      <dgm:prSet presAssocID="{DBD8CC91-8EF5-0F46-A2F6-4CF4A7B64178}" presName="aSpace" presStyleCnt="0"/>
      <dgm:spPr/>
    </dgm:pt>
    <dgm:pt modelId="{2C875A8B-B1C5-4124-B201-1C5372DE25A0}" type="pres">
      <dgm:prSet presAssocID="{3D8511A1-D73C-2C49-B21A-03B4DF4E3399}" presName="compNode" presStyleCnt="0"/>
      <dgm:spPr/>
    </dgm:pt>
    <dgm:pt modelId="{8D325A25-D040-4CE0-8273-F30F4724E7A1}" type="pres">
      <dgm:prSet presAssocID="{3D8511A1-D73C-2C49-B21A-03B4DF4E3399}" presName="noGeometry" presStyleCnt="0"/>
      <dgm:spPr/>
    </dgm:pt>
    <dgm:pt modelId="{98E4603F-9BB3-446C-B96E-F5088C911AB2}" type="pres">
      <dgm:prSet presAssocID="{3D8511A1-D73C-2C49-B21A-03B4DF4E3399}" presName="childTextVisible" presStyleLbl="bgAccFollowNode1" presStyleIdx="2" presStyleCnt="3">
        <dgm:presLayoutVars>
          <dgm:bulletEnabled val="1"/>
        </dgm:presLayoutVars>
      </dgm:prSet>
      <dgm:spPr>
        <a:solidFill>
          <a:srgbClr val="0078A9"/>
        </a:solidFill>
      </dgm:spPr>
    </dgm:pt>
    <dgm:pt modelId="{BEA9C6F5-210B-4F97-B7CA-92D3F8A40712}" type="pres">
      <dgm:prSet presAssocID="{3D8511A1-D73C-2C49-B21A-03B4DF4E3399}" presName="childTextHidden" presStyleLbl="bgAccFollowNode1" presStyleIdx="2" presStyleCnt="3"/>
      <dgm:spPr/>
    </dgm:pt>
    <dgm:pt modelId="{227ACA35-2212-4A21-9E1D-30342CB4A52F}" type="pres">
      <dgm:prSet presAssocID="{3D8511A1-D73C-2C49-B21A-03B4DF4E3399}" presName="parentText" presStyleLbl="node1" presStyleIdx="2" presStyleCnt="3">
        <dgm:presLayoutVars>
          <dgm:chMax val="1"/>
          <dgm:bulletEnabled val="1"/>
        </dgm:presLayoutVars>
      </dgm:prSet>
      <dgm:spPr/>
      <dgm:t>
        <a:bodyPr/>
        <a:lstStyle/>
        <a:p>
          <a:endParaRPr lang="en-US"/>
        </a:p>
      </dgm:t>
    </dgm:pt>
  </dgm:ptLst>
  <dgm:cxnLst>
    <dgm:cxn modelId="{1B8DD11B-DC92-4DC7-A393-34F67B56DE43}" type="presOf" srcId="{3D8511A1-D73C-2C49-B21A-03B4DF4E3399}" destId="{227ACA35-2212-4A21-9E1D-30342CB4A52F}" srcOrd="0" destOrd="0" presId="urn:microsoft.com/office/officeart/2005/8/layout/hProcess6"/>
    <dgm:cxn modelId="{A2CD3B5B-E3C5-4A69-908B-67FC783066CF}" type="presOf" srcId="{DBD8CC91-8EF5-0F46-A2F6-4CF4A7B64178}" destId="{1AD47D4E-762A-4DC3-AA05-1E4453CB47BA}" srcOrd="0" destOrd="0" presId="urn:microsoft.com/office/officeart/2005/8/layout/hProcess6"/>
    <dgm:cxn modelId="{EE20F634-0C41-4EB8-B5D1-BC270895B839}" type="presOf" srcId="{2F5C1616-AE38-D947-8B2F-A45A972D5356}" destId="{C6DE39D2-7936-438E-BAC4-AE4B3CB40C1D}" srcOrd="0" destOrd="0" presId="urn:microsoft.com/office/officeart/2005/8/layout/hProcess6"/>
    <dgm:cxn modelId="{15EB9018-A9E5-BB48-BAA6-08940EAB4361}" srcId="{2F5C1616-AE38-D947-8B2F-A45A972D5356}" destId="{DBD8CC91-8EF5-0F46-A2F6-4CF4A7B64178}" srcOrd="1" destOrd="0" parTransId="{4803A0DE-BDE2-2F4F-AF84-CE2E71F2D9CC}" sibTransId="{4FF37DF3-27A9-394F-9ADD-D38946BEE008}"/>
    <dgm:cxn modelId="{50C6856A-E5B0-4A6A-9674-82244F1411CF}" type="presOf" srcId="{CDEF2807-D440-874A-8510-5D50CD4F1322}" destId="{E085C0B6-4BC8-417E-BE6D-5E2C35994E77}" srcOrd="0" destOrd="0" presId="urn:microsoft.com/office/officeart/2005/8/layout/hProcess6"/>
    <dgm:cxn modelId="{88C8C21B-46EA-E645-93C3-C8323E6D59CD}" srcId="{2F5C1616-AE38-D947-8B2F-A45A972D5356}" destId="{3D8511A1-D73C-2C49-B21A-03B4DF4E3399}" srcOrd="2" destOrd="0" parTransId="{AC9B2949-B668-A247-BB64-481AD4600EFE}" sibTransId="{A4CA19A5-1F8A-9F45-8F9E-96822A59CC13}"/>
    <dgm:cxn modelId="{05CB308B-C904-594E-8D38-46E46CC86B5D}" srcId="{2F5C1616-AE38-D947-8B2F-A45A972D5356}" destId="{CDEF2807-D440-874A-8510-5D50CD4F1322}" srcOrd="0" destOrd="0" parTransId="{0ACD71F6-54CB-2B40-B6ED-9A12730B64AD}" sibTransId="{8769134B-F06B-B941-B51F-F22B62FC62B0}"/>
    <dgm:cxn modelId="{D570D1B9-D07A-4811-845D-E6E2659DC9AE}" type="presParOf" srcId="{C6DE39D2-7936-438E-BAC4-AE4B3CB40C1D}" destId="{8C6E2D5E-B77F-45DC-96BC-616562EB0DDA}" srcOrd="0" destOrd="0" presId="urn:microsoft.com/office/officeart/2005/8/layout/hProcess6"/>
    <dgm:cxn modelId="{6F70E10F-E4FE-46B8-992D-04BF259266C0}" type="presParOf" srcId="{8C6E2D5E-B77F-45DC-96BC-616562EB0DDA}" destId="{241501E8-3E58-470E-894A-D28B0CB30A7B}" srcOrd="0" destOrd="0" presId="urn:microsoft.com/office/officeart/2005/8/layout/hProcess6"/>
    <dgm:cxn modelId="{F301802B-76DF-4673-8A28-FC3B10BE2A4D}" type="presParOf" srcId="{8C6E2D5E-B77F-45DC-96BC-616562EB0DDA}" destId="{333AEDA1-72F0-40DE-844B-A5B09B5D8389}" srcOrd="1" destOrd="0" presId="urn:microsoft.com/office/officeart/2005/8/layout/hProcess6"/>
    <dgm:cxn modelId="{30FD05D3-0D8B-47BF-B461-CF2D47C0AD77}" type="presParOf" srcId="{8C6E2D5E-B77F-45DC-96BC-616562EB0DDA}" destId="{703CA987-95F1-45AF-A7CB-7366F20CACC1}" srcOrd="2" destOrd="0" presId="urn:microsoft.com/office/officeart/2005/8/layout/hProcess6"/>
    <dgm:cxn modelId="{0CC937C0-2BDC-4BC3-81A1-75B065EE8B55}" type="presParOf" srcId="{8C6E2D5E-B77F-45DC-96BC-616562EB0DDA}" destId="{E085C0B6-4BC8-417E-BE6D-5E2C35994E77}" srcOrd="3" destOrd="0" presId="urn:microsoft.com/office/officeart/2005/8/layout/hProcess6"/>
    <dgm:cxn modelId="{4D0ADE61-80A7-42D5-BBDE-4128B0F2E018}" type="presParOf" srcId="{C6DE39D2-7936-438E-BAC4-AE4B3CB40C1D}" destId="{14A6726E-D058-4E2D-A94A-BDD80DDFD109}" srcOrd="1" destOrd="0" presId="urn:microsoft.com/office/officeart/2005/8/layout/hProcess6"/>
    <dgm:cxn modelId="{84F82051-B966-4E1B-A6D5-587B31458195}" type="presParOf" srcId="{C6DE39D2-7936-438E-BAC4-AE4B3CB40C1D}" destId="{0F9D63BA-0935-4C36-ACF3-813C4F9E4155}" srcOrd="2" destOrd="0" presId="urn:microsoft.com/office/officeart/2005/8/layout/hProcess6"/>
    <dgm:cxn modelId="{D72DE5A6-5374-41AD-91D8-7FB3E4F80F36}" type="presParOf" srcId="{0F9D63BA-0935-4C36-ACF3-813C4F9E4155}" destId="{ACE80BD2-13E5-4CAC-A30B-37C6F7E8C5B7}" srcOrd="0" destOrd="0" presId="urn:microsoft.com/office/officeart/2005/8/layout/hProcess6"/>
    <dgm:cxn modelId="{248EF683-16ED-47EA-A9D2-F72D0BB70C76}" type="presParOf" srcId="{0F9D63BA-0935-4C36-ACF3-813C4F9E4155}" destId="{DDB3B26C-C564-47F0-AF49-304655C3FD19}" srcOrd="1" destOrd="0" presId="urn:microsoft.com/office/officeart/2005/8/layout/hProcess6"/>
    <dgm:cxn modelId="{8ED98DED-EC78-4792-873C-89C5A3C14D2B}" type="presParOf" srcId="{0F9D63BA-0935-4C36-ACF3-813C4F9E4155}" destId="{CF01D3A7-73E4-46D4-A497-9F65E6318B87}" srcOrd="2" destOrd="0" presId="urn:microsoft.com/office/officeart/2005/8/layout/hProcess6"/>
    <dgm:cxn modelId="{15CE3961-CC18-4723-BCC8-A874B7923E0E}" type="presParOf" srcId="{0F9D63BA-0935-4C36-ACF3-813C4F9E4155}" destId="{1AD47D4E-762A-4DC3-AA05-1E4453CB47BA}" srcOrd="3" destOrd="0" presId="urn:microsoft.com/office/officeart/2005/8/layout/hProcess6"/>
    <dgm:cxn modelId="{DE59812B-EBAE-45C9-8650-84BD9D85CC8B}" type="presParOf" srcId="{C6DE39D2-7936-438E-BAC4-AE4B3CB40C1D}" destId="{91F087F9-C3A8-4497-8724-FDC13A472B86}" srcOrd="3" destOrd="0" presId="urn:microsoft.com/office/officeart/2005/8/layout/hProcess6"/>
    <dgm:cxn modelId="{F93CA352-28EF-4A00-AD79-B4949026402E}" type="presParOf" srcId="{C6DE39D2-7936-438E-BAC4-AE4B3CB40C1D}" destId="{2C875A8B-B1C5-4124-B201-1C5372DE25A0}" srcOrd="4" destOrd="0" presId="urn:microsoft.com/office/officeart/2005/8/layout/hProcess6"/>
    <dgm:cxn modelId="{E2B054E3-B42F-4FDA-91DA-BD0AC61B9FB7}" type="presParOf" srcId="{2C875A8B-B1C5-4124-B201-1C5372DE25A0}" destId="{8D325A25-D040-4CE0-8273-F30F4724E7A1}" srcOrd="0" destOrd="0" presId="urn:microsoft.com/office/officeart/2005/8/layout/hProcess6"/>
    <dgm:cxn modelId="{C5040BA6-F0E8-43BB-819B-368D90070BAA}" type="presParOf" srcId="{2C875A8B-B1C5-4124-B201-1C5372DE25A0}" destId="{98E4603F-9BB3-446C-B96E-F5088C911AB2}" srcOrd="1" destOrd="0" presId="urn:microsoft.com/office/officeart/2005/8/layout/hProcess6"/>
    <dgm:cxn modelId="{93C7CBAB-FCAC-45C6-9C4F-C47CD20E655F}" type="presParOf" srcId="{2C875A8B-B1C5-4124-B201-1C5372DE25A0}" destId="{BEA9C6F5-210B-4F97-B7CA-92D3F8A40712}" srcOrd="2" destOrd="0" presId="urn:microsoft.com/office/officeart/2005/8/layout/hProcess6"/>
    <dgm:cxn modelId="{B2B1C580-155C-4E45-8E8E-71FD984F170C}" type="presParOf" srcId="{2C875A8B-B1C5-4124-B201-1C5372DE25A0}" destId="{227ACA35-2212-4A21-9E1D-30342CB4A52F}"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AEDA1-72F0-40DE-844B-A5B09B5D8389}">
      <dsp:nvSpPr>
        <dsp:cNvPr id="0" name=""/>
        <dsp:cNvSpPr/>
      </dsp:nvSpPr>
      <dsp:spPr>
        <a:xfrm>
          <a:off x="413331" y="807655"/>
          <a:ext cx="1636314" cy="1430344"/>
        </a:xfrm>
        <a:prstGeom prst="rightArrow">
          <a:avLst>
            <a:gd name="adj1" fmla="val 70000"/>
            <a:gd name="adj2" fmla="val 50000"/>
          </a:avLst>
        </a:prstGeom>
        <a:solidFill>
          <a:srgbClr val="0078A9"/>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085C0B6-4BC8-417E-BE6D-5E2C35994E77}">
      <dsp:nvSpPr>
        <dsp:cNvPr id="0" name=""/>
        <dsp:cNvSpPr/>
      </dsp:nvSpPr>
      <dsp:spPr>
        <a:xfrm>
          <a:off x="4252" y="1113748"/>
          <a:ext cx="818157" cy="818157"/>
        </a:xfrm>
        <a:prstGeom prst="ellipse">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solidFill>
                <a:srgbClr val="000000"/>
              </a:solidFill>
            </a:rPr>
            <a:t>Top Tasks</a:t>
          </a:r>
        </a:p>
      </dsp:txBody>
      <dsp:txXfrm>
        <a:off x="124068" y="1233564"/>
        <a:ext cx="578525" cy="578525"/>
      </dsp:txXfrm>
    </dsp:sp>
    <dsp:sp modelId="{DDB3B26C-C564-47F0-AF49-304655C3FD19}">
      <dsp:nvSpPr>
        <dsp:cNvPr id="0" name=""/>
        <dsp:cNvSpPr/>
      </dsp:nvSpPr>
      <dsp:spPr>
        <a:xfrm>
          <a:off x="2560993" y="807655"/>
          <a:ext cx="1636314" cy="1430344"/>
        </a:xfrm>
        <a:prstGeom prst="rightArrow">
          <a:avLst>
            <a:gd name="adj1" fmla="val 70000"/>
            <a:gd name="adj2" fmla="val 50000"/>
          </a:avLst>
        </a:prstGeom>
        <a:solidFill>
          <a:srgbClr val="0078A9"/>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AD47D4E-762A-4DC3-AA05-1E4453CB47BA}">
      <dsp:nvSpPr>
        <dsp:cNvPr id="0" name=""/>
        <dsp:cNvSpPr/>
      </dsp:nvSpPr>
      <dsp:spPr>
        <a:xfrm>
          <a:off x="2151914" y="1113748"/>
          <a:ext cx="818157" cy="818157"/>
        </a:xfrm>
        <a:prstGeom prst="ellipse">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solidFill>
                <a:srgbClr val="000000"/>
              </a:solidFill>
            </a:rPr>
            <a:t>Measure</a:t>
          </a:r>
        </a:p>
      </dsp:txBody>
      <dsp:txXfrm>
        <a:off x="2271730" y="1233564"/>
        <a:ext cx="578525" cy="578525"/>
      </dsp:txXfrm>
    </dsp:sp>
    <dsp:sp modelId="{98E4603F-9BB3-446C-B96E-F5088C911AB2}">
      <dsp:nvSpPr>
        <dsp:cNvPr id="0" name=""/>
        <dsp:cNvSpPr/>
      </dsp:nvSpPr>
      <dsp:spPr>
        <a:xfrm>
          <a:off x="4708655" y="807655"/>
          <a:ext cx="1636314" cy="1430344"/>
        </a:xfrm>
        <a:prstGeom prst="rightArrow">
          <a:avLst>
            <a:gd name="adj1" fmla="val 70000"/>
            <a:gd name="adj2" fmla="val 50000"/>
          </a:avLst>
        </a:prstGeom>
        <a:solidFill>
          <a:srgbClr val="0078A9"/>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27ACA35-2212-4A21-9E1D-30342CB4A52F}">
      <dsp:nvSpPr>
        <dsp:cNvPr id="0" name=""/>
        <dsp:cNvSpPr/>
      </dsp:nvSpPr>
      <dsp:spPr>
        <a:xfrm>
          <a:off x="4299577" y="1113748"/>
          <a:ext cx="818157" cy="818157"/>
        </a:xfrm>
        <a:prstGeom prst="ellipse">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solidFill>
                <a:srgbClr val="000000"/>
              </a:solidFill>
            </a:rPr>
            <a:t>Improve</a:t>
          </a:r>
        </a:p>
      </dsp:txBody>
      <dsp:txXfrm>
        <a:off x="4419393" y="1233564"/>
        <a:ext cx="578525" cy="578525"/>
      </dsp:txXfrm>
    </dsp:sp>
    <dsp:sp modelId="{44BF2D4B-3702-4579-B858-287039E00664}">
      <dsp:nvSpPr>
        <dsp:cNvPr id="0" name=""/>
        <dsp:cNvSpPr/>
      </dsp:nvSpPr>
      <dsp:spPr>
        <a:xfrm>
          <a:off x="6856318" y="807655"/>
          <a:ext cx="1636314" cy="1430344"/>
        </a:xfrm>
        <a:prstGeom prst="rightArrow">
          <a:avLst>
            <a:gd name="adj1" fmla="val 70000"/>
            <a:gd name="adj2" fmla="val 50000"/>
          </a:avLst>
        </a:prstGeom>
        <a:solidFill>
          <a:srgbClr val="0078A9"/>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02873FB-B64F-40A2-ADB7-85FC7DE96873}">
      <dsp:nvSpPr>
        <dsp:cNvPr id="0" name=""/>
        <dsp:cNvSpPr/>
      </dsp:nvSpPr>
      <dsp:spPr>
        <a:xfrm>
          <a:off x="6447239" y="1113748"/>
          <a:ext cx="818157" cy="818157"/>
        </a:xfrm>
        <a:prstGeom prst="ellipse">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noProof="0" dirty="0">
              <a:solidFill>
                <a:srgbClr val="000000"/>
              </a:solidFill>
            </a:rPr>
            <a:t>Measure</a:t>
          </a:r>
        </a:p>
      </dsp:txBody>
      <dsp:txXfrm>
        <a:off x="6567055" y="1233564"/>
        <a:ext cx="578525" cy="578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AEDA1-72F0-40DE-844B-A5B09B5D8389}">
      <dsp:nvSpPr>
        <dsp:cNvPr id="0" name=""/>
        <dsp:cNvSpPr/>
      </dsp:nvSpPr>
      <dsp:spPr>
        <a:xfrm>
          <a:off x="551799" y="565396"/>
          <a:ext cx="2190603" cy="1914862"/>
        </a:xfrm>
        <a:prstGeom prst="rightArrow">
          <a:avLst>
            <a:gd name="adj1" fmla="val 70000"/>
            <a:gd name="adj2" fmla="val 50000"/>
          </a:avLst>
        </a:prstGeom>
        <a:solidFill>
          <a:srgbClr val="0078A9"/>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085C0B6-4BC8-417E-BE6D-5E2C35994E77}">
      <dsp:nvSpPr>
        <dsp:cNvPr id="0" name=""/>
        <dsp:cNvSpPr/>
      </dsp:nvSpPr>
      <dsp:spPr>
        <a:xfrm>
          <a:off x="4148" y="975176"/>
          <a:ext cx="1095301" cy="1095301"/>
        </a:xfrm>
        <a:prstGeom prst="ellipse">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noProof="0" dirty="0">
              <a:solidFill>
                <a:srgbClr val="000000"/>
              </a:solidFill>
            </a:rPr>
            <a:t>Identify Top Tasks</a:t>
          </a:r>
        </a:p>
      </dsp:txBody>
      <dsp:txXfrm>
        <a:off x="164551" y="1135579"/>
        <a:ext cx="774495" cy="774495"/>
      </dsp:txXfrm>
    </dsp:sp>
    <dsp:sp modelId="{DDB3B26C-C564-47F0-AF49-304655C3FD19}">
      <dsp:nvSpPr>
        <dsp:cNvPr id="0" name=""/>
        <dsp:cNvSpPr/>
      </dsp:nvSpPr>
      <dsp:spPr>
        <a:xfrm>
          <a:off x="3426966" y="565396"/>
          <a:ext cx="2190603" cy="1914862"/>
        </a:xfrm>
        <a:prstGeom prst="rightArrow">
          <a:avLst>
            <a:gd name="adj1" fmla="val 70000"/>
            <a:gd name="adj2" fmla="val 50000"/>
          </a:avLst>
        </a:prstGeom>
        <a:solidFill>
          <a:srgbClr val="0078A9"/>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AD47D4E-762A-4DC3-AA05-1E4453CB47BA}">
      <dsp:nvSpPr>
        <dsp:cNvPr id="0" name=""/>
        <dsp:cNvSpPr/>
      </dsp:nvSpPr>
      <dsp:spPr>
        <a:xfrm>
          <a:off x="2879315" y="975176"/>
          <a:ext cx="1095301" cy="1095301"/>
        </a:xfrm>
        <a:prstGeom prst="ellipse">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noProof="0" dirty="0">
              <a:solidFill>
                <a:srgbClr val="000000"/>
              </a:solidFill>
            </a:rPr>
            <a:t>Measure Top Tasks</a:t>
          </a:r>
        </a:p>
      </dsp:txBody>
      <dsp:txXfrm>
        <a:off x="3039718" y="1135579"/>
        <a:ext cx="774495" cy="774495"/>
      </dsp:txXfrm>
    </dsp:sp>
    <dsp:sp modelId="{98E4603F-9BB3-446C-B96E-F5088C911AB2}">
      <dsp:nvSpPr>
        <dsp:cNvPr id="0" name=""/>
        <dsp:cNvSpPr/>
      </dsp:nvSpPr>
      <dsp:spPr>
        <a:xfrm>
          <a:off x="6302132" y="565396"/>
          <a:ext cx="2190603" cy="1914862"/>
        </a:xfrm>
        <a:prstGeom prst="rightArrow">
          <a:avLst>
            <a:gd name="adj1" fmla="val 70000"/>
            <a:gd name="adj2" fmla="val 50000"/>
          </a:avLst>
        </a:prstGeom>
        <a:solidFill>
          <a:srgbClr val="0078A9"/>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27ACA35-2212-4A21-9E1D-30342CB4A52F}">
      <dsp:nvSpPr>
        <dsp:cNvPr id="0" name=""/>
        <dsp:cNvSpPr/>
      </dsp:nvSpPr>
      <dsp:spPr>
        <a:xfrm>
          <a:off x="5754482" y="975176"/>
          <a:ext cx="1095301" cy="1095301"/>
        </a:xfrm>
        <a:prstGeom prst="ellipse">
          <a:avLst/>
        </a:prstGeom>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noProof="0" dirty="0">
              <a:solidFill>
                <a:srgbClr val="000000"/>
              </a:solidFill>
            </a:rPr>
            <a:t>Improve</a:t>
          </a:r>
        </a:p>
      </dsp:txBody>
      <dsp:txXfrm>
        <a:off x="5914885" y="1135579"/>
        <a:ext cx="774495" cy="7744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IE"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294688B1-8DB1-45C3-BAEC-FEC085A2678A}" type="datetimeFigureOut">
              <a:rPr lang="en-IE" smtClean="0"/>
              <a:t>18-02-24</a:t>
            </a:fld>
            <a:endParaRPr lang="en-IE"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IE"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IE"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4BC5937-E943-49D0-9675-6A0FC48079C4}" type="slidenum">
              <a:rPr lang="en-IE" smtClean="0"/>
              <a:t>‹#›</a:t>
            </a:fld>
            <a:endParaRPr lang="en-IE" dirty="0"/>
          </a:p>
        </p:txBody>
      </p:sp>
    </p:spTree>
    <p:extLst>
      <p:ext uri="{BB962C8B-B14F-4D97-AF65-F5344CB8AC3E}">
        <p14:creationId xmlns:p14="http://schemas.microsoft.com/office/powerpoint/2010/main" val="46018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1" Type="http://schemas.openxmlformats.org/officeDocument/2006/relationships/hyperlink" Target="https://gds.blog.gov.uk/2017/11/30/building-end-to-end-services-into-gov-uk/" TargetMode="External"/><Relationship Id="rId12" Type="http://schemas.openxmlformats.org/officeDocument/2006/relationships/hyperlink" Target="https://gds.blog.gov.uk/2016/10/31/help-us-give-government-better-data-about-services/" TargetMode="External"/><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gds.blog.gov.uk/author/tom-wynne-morgan/" TargetMode="External"/><Relationship Id="rId4" Type="http://schemas.openxmlformats.org/officeDocument/2006/relationships/hyperlink" Target="https://gds.blog.gov.uk/author/will-harmer/" TargetMode="External"/><Relationship Id="rId5" Type="http://schemas.openxmlformats.org/officeDocument/2006/relationships/hyperlink" Target="https://gds.blog.gov.uk/category/people-and-skills/" TargetMode="External"/><Relationship Id="rId6" Type="http://schemas.openxmlformats.org/officeDocument/2006/relationships/hyperlink" Target="https://gds.blog.gov.uk/category/ways-of-working/" TargetMode="External"/><Relationship Id="rId7" Type="http://schemas.openxmlformats.org/officeDocument/2006/relationships/hyperlink" Target="https://www.gov.uk/service-manual/communities" TargetMode="External"/><Relationship Id="rId8" Type="http://schemas.openxmlformats.org/officeDocument/2006/relationships/hyperlink" Target="https://gds.blog.gov.uk/2017/01/05/exploring-how-government-services-get-made/" TargetMode="External"/><Relationship Id="rId9" Type="http://schemas.openxmlformats.org/officeDocument/2006/relationships/hyperlink" Target="https://www.gov.uk/government/publications/government-transformation-strategy-2017-to-2020" TargetMode="External"/><Relationship Id="rId10" Type="http://schemas.openxmlformats.org/officeDocument/2006/relationships/hyperlink" Target="https://gds.blog.gov.uk/2017/09/27/help-us-update-the-service-standar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54BC5937-E943-49D0-9675-6A0FC48079C4}" type="slidenum">
              <a:rPr lang="en-IE" smtClean="0"/>
              <a:t>1</a:t>
            </a:fld>
            <a:endParaRPr lang="en-IE" dirty="0"/>
          </a:p>
        </p:txBody>
      </p:sp>
    </p:spTree>
    <p:extLst>
      <p:ext uri="{BB962C8B-B14F-4D97-AF65-F5344CB8AC3E}">
        <p14:creationId xmlns:p14="http://schemas.microsoft.com/office/powerpoint/2010/main" val="329842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C7D0A1-6FE4-452F-BEA7-116132DBF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1149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BC5937-E943-49D0-9675-6A0FC48079C4}" type="slidenum">
              <a:rPr lang="en-IE" smtClean="0"/>
              <a:t>31</a:t>
            </a:fld>
            <a:endParaRPr lang="en-IE" dirty="0"/>
          </a:p>
        </p:txBody>
      </p:sp>
    </p:spTree>
    <p:extLst>
      <p:ext uri="{BB962C8B-B14F-4D97-AF65-F5344CB8AC3E}">
        <p14:creationId xmlns:p14="http://schemas.microsoft.com/office/powerpoint/2010/main" val="211237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BC5937-E943-49D0-9675-6A0FC48079C4}" type="slidenum">
              <a:rPr lang="en-IE" smtClean="0"/>
              <a:t>32</a:t>
            </a:fld>
            <a:endParaRPr lang="en-IE" dirty="0"/>
          </a:p>
        </p:txBody>
      </p:sp>
    </p:spTree>
    <p:extLst>
      <p:ext uri="{BB962C8B-B14F-4D97-AF65-F5344CB8AC3E}">
        <p14:creationId xmlns:p14="http://schemas.microsoft.com/office/powerpoint/2010/main" val="142588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7. </a:t>
            </a:r>
            <a:r>
              <a:rPr lang="en-US" altLang="en-US" b="1" dirty="0"/>
              <a:t>TPI is a surveillance tool</a:t>
            </a:r>
            <a:r>
              <a:rPr lang="en-US" altLang="en-US" dirty="0"/>
              <a:t>.  In order to routinely monitor the performance of the site, we have decided to conduct a Support TPI study every quarter.  Therefore, we have selected 10 support tasks that are tested each time so that we can identify improvement or relapses against a benchmark. These make up the Support TPI.</a:t>
            </a:r>
          </a:p>
          <a:p>
            <a:pPr eaLnBrk="1" hangingPunct="1"/>
            <a:endParaRPr lang="en-US" altLang="en-US" dirty="0"/>
          </a:p>
          <a:p>
            <a:pPr eaLnBrk="1" hangingPunct="1"/>
            <a:r>
              <a:rPr lang="en-US" altLang="en-US" dirty="0"/>
              <a:t> The support TPI is overall TPI score is roughly an average of the score of all 10 tasks.</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700">
                <a:solidFill>
                  <a:srgbClr val="000000"/>
                </a:solidFill>
                <a:latin typeface="Gill Sans" charset="0"/>
                <a:ea typeface="ヒラギノ角ゴ ProN W3" charset="-128"/>
                <a:sym typeface="Gill Sans" charset="0"/>
              </a:defRPr>
            </a:lvl1pPr>
            <a:lvl2pPr marL="757066" indent="-291179" eaLnBrk="0" hangingPunct="0">
              <a:defRPr sz="5700">
                <a:solidFill>
                  <a:srgbClr val="000000"/>
                </a:solidFill>
                <a:latin typeface="Gill Sans" charset="0"/>
                <a:ea typeface="ヒラギノ角ゴ ProN W3" charset="-128"/>
                <a:sym typeface="Gill Sans" charset="0"/>
              </a:defRPr>
            </a:lvl2pPr>
            <a:lvl3pPr marL="1164717" indent="-232943" eaLnBrk="0" hangingPunct="0">
              <a:defRPr sz="5700">
                <a:solidFill>
                  <a:srgbClr val="000000"/>
                </a:solidFill>
                <a:latin typeface="Gill Sans" charset="0"/>
                <a:ea typeface="ヒラギノ角ゴ ProN W3" charset="-128"/>
                <a:sym typeface="Gill Sans" charset="0"/>
              </a:defRPr>
            </a:lvl3pPr>
            <a:lvl4pPr marL="1630604" indent="-232943" eaLnBrk="0" hangingPunct="0">
              <a:defRPr sz="5700">
                <a:solidFill>
                  <a:srgbClr val="000000"/>
                </a:solidFill>
                <a:latin typeface="Gill Sans" charset="0"/>
                <a:ea typeface="ヒラギノ角ゴ ProN W3" charset="-128"/>
                <a:sym typeface="Gill Sans" charset="0"/>
              </a:defRPr>
            </a:lvl4pPr>
            <a:lvl5pPr marL="2096491" indent="-232943" eaLnBrk="0" hangingPunct="0">
              <a:defRPr sz="5700">
                <a:solidFill>
                  <a:srgbClr val="000000"/>
                </a:solidFill>
                <a:latin typeface="Gill Sans" charset="0"/>
                <a:ea typeface="ヒラギノ角ゴ ProN W3" charset="-128"/>
                <a:sym typeface="Gill Sans" charset="0"/>
              </a:defRPr>
            </a:lvl5pPr>
            <a:lvl6pPr marL="2562377"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6pPr>
            <a:lvl7pPr marL="3028264"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7pPr>
            <a:lvl8pPr marL="3494151"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8pPr>
            <a:lvl9pPr marL="3960038"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9pPr>
          </a:lstStyle>
          <a:p>
            <a:pPr defTabSz="465887" eaLnBrk="1" hangingPunct="1">
              <a:defRPr/>
            </a:pPr>
            <a:fld id="{034FE311-23C8-4C38-97BD-5763EE22B673}" type="slidenum">
              <a:rPr lang="en-US" altLang="en-US" sz="1200"/>
              <a:pPr defTabSz="465887" eaLnBrk="1" hangingPunct="1">
                <a:defRPr/>
              </a:pPr>
              <a:t>33</a:t>
            </a:fld>
            <a:endParaRPr lang="en-US" altLang="en-US" sz="1200" dirty="0"/>
          </a:p>
        </p:txBody>
      </p:sp>
    </p:spTree>
    <p:extLst>
      <p:ext uri="{BB962C8B-B14F-4D97-AF65-F5344CB8AC3E}">
        <p14:creationId xmlns:p14="http://schemas.microsoft.com/office/powerpoint/2010/main" val="2546593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BC5937-E943-49D0-9675-6A0FC48079C4}" type="slidenum">
              <a:rPr lang="en-IE" smtClean="0"/>
              <a:t>37</a:t>
            </a:fld>
            <a:endParaRPr lang="en-IE" dirty="0"/>
          </a:p>
        </p:txBody>
      </p:sp>
    </p:spTree>
    <p:extLst>
      <p:ext uri="{BB962C8B-B14F-4D97-AF65-F5344CB8AC3E}">
        <p14:creationId xmlns:p14="http://schemas.microsoft.com/office/powerpoint/2010/main" val="1350586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Slide Image Placeholder 1"/>
          <p:cNvSpPr>
            <a:spLocks noGrp="1" noRot="1" noChangeAspect="1" noTextEdit="1"/>
          </p:cNvSpPr>
          <p:nvPr>
            <p:ph type="sldImg"/>
          </p:nvPr>
        </p:nvSpPr>
        <p:spPr>
          <a:xfrm>
            <a:off x="381000" y="685800"/>
            <a:ext cx="6096000" cy="3429000"/>
          </a:xfrm>
          <a:ln/>
        </p:spPr>
      </p:sp>
      <p:sp>
        <p:nvSpPr>
          <p:cNvPr id="416771" name="Notes Placeholder 2"/>
          <p:cNvSpPr>
            <a:spLocks noGrp="1"/>
          </p:cNvSpPr>
          <p:nvPr>
            <p:ph type="body" idx="1"/>
          </p:nvPr>
        </p:nvSpPr>
        <p:spPr>
          <a:noFill/>
          <a:ln/>
        </p:spPr>
        <p:txBody>
          <a:body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745244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Slide Image Placeholder 1"/>
          <p:cNvSpPr>
            <a:spLocks noGrp="1" noRot="1" noChangeAspect="1" noTextEdit="1"/>
          </p:cNvSpPr>
          <p:nvPr>
            <p:ph type="sldImg"/>
          </p:nvPr>
        </p:nvSpPr>
        <p:spPr>
          <a:xfrm>
            <a:off x="381000" y="685800"/>
            <a:ext cx="6096000" cy="3429000"/>
          </a:xfrm>
          <a:ln/>
        </p:spPr>
      </p:sp>
      <p:sp>
        <p:nvSpPr>
          <p:cNvPr id="416771" name="Notes Placeholder 2"/>
          <p:cNvSpPr>
            <a:spLocks noGrp="1"/>
          </p:cNvSpPr>
          <p:nvPr>
            <p:ph type="body" idx="1"/>
          </p:nvPr>
        </p:nvSpPr>
        <p:spPr>
          <a:noFill/>
          <a:ln/>
        </p:spPr>
        <p:txBody>
          <a:body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3943587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Slide Image Placeholder 1"/>
          <p:cNvSpPr>
            <a:spLocks noGrp="1" noRot="1" noChangeAspect="1" noTextEdit="1"/>
          </p:cNvSpPr>
          <p:nvPr>
            <p:ph type="sldImg"/>
          </p:nvPr>
        </p:nvSpPr>
        <p:spPr>
          <a:xfrm>
            <a:off x="381000" y="685800"/>
            <a:ext cx="6096000" cy="3429000"/>
          </a:xfrm>
          <a:ln/>
        </p:spPr>
      </p:sp>
      <p:sp>
        <p:nvSpPr>
          <p:cNvPr id="416771" name="Notes Placeholder 2"/>
          <p:cNvSpPr>
            <a:spLocks noGrp="1"/>
          </p:cNvSpPr>
          <p:nvPr>
            <p:ph type="body" idx="1"/>
          </p:nvPr>
        </p:nvSpPr>
        <p:spPr>
          <a:noFill/>
          <a:ln/>
        </p:spPr>
        <p:txBody>
          <a:body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3912262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Slide Image Placeholder 1"/>
          <p:cNvSpPr>
            <a:spLocks noGrp="1" noRot="1" noChangeAspect="1" noTextEdit="1"/>
          </p:cNvSpPr>
          <p:nvPr>
            <p:ph type="sldImg"/>
          </p:nvPr>
        </p:nvSpPr>
        <p:spPr>
          <a:xfrm>
            <a:off x="381000" y="685800"/>
            <a:ext cx="6096000" cy="3429000"/>
          </a:xfrm>
          <a:ln/>
        </p:spPr>
      </p:sp>
      <p:sp>
        <p:nvSpPr>
          <p:cNvPr id="416771" name="Notes Placeholder 2"/>
          <p:cNvSpPr>
            <a:spLocks noGrp="1"/>
          </p:cNvSpPr>
          <p:nvPr>
            <p:ph type="body" idx="1"/>
          </p:nvPr>
        </p:nvSpPr>
        <p:spPr>
          <a:noFill/>
          <a:ln/>
        </p:spPr>
        <p:txBody>
          <a:body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415001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381000" y="685800"/>
            <a:ext cx="6096000" cy="3429000"/>
          </a:xfrm>
          <a:ln/>
        </p:spPr>
      </p:sp>
      <p:sp>
        <p:nvSpPr>
          <p:cNvPr id="7171" name="Notes Placeholder 2"/>
          <p:cNvSpPr>
            <a:spLocks noGrp="1"/>
          </p:cNvSpPr>
          <p:nvPr>
            <p:ph type="body" idx="1"/>
          </p:nvPr>
        </p:nvSpPr>
        <p:spPr>
          <a:noFill/>
          <a:ln/>
        </p:spPr>
        <p:txBody>
          <a:bodyPr/>
          <a:lstStyle/>
          <a:p>
            <a:endParaRPr lang="en-IE"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2FF17-0499-4999-9E62-772C373B27BE}"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418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67318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381000" y="685800"/>
            <a:ext cx="6096000" cy="3429000"/>
          </a:xfrm>
          <a:ln/>
        </p:spPr>
      </p:sp>
      <p:sp>
        <p:nvSpPr>
          <p:cNvPr id="7171" name="Notes Placeholder 2"/>
          <p:cNvSpPr>
            <a:spLocks noGrp="1"/>
          </p:cNvSpPr>
          <p:nvPr>
            <p:ph type="body" idx="1"/>
          </p:nvPr>
        </p:nvSpPr>
        <p:spPr>
          <a:noFill/>
          <a:ln/>
        </p:spPr>
        <p:txBody>
          <a:bodyPr/>
          <a:lstStyle/>
          <a:p>
            <a:endParaRPr lang="en-IE"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2FF17-0499-4999-9E62-772C373B27BE}"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3418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7"/>
          <p:cNvSpPr txBox="1">
            <a:spLocks noGrp="1" noChangeArrowheads="1"/>
          </p:cNvSpPr>
          <p:nvPr/>
        </p:nvSpPr>
        <p:spPr bwMode="auto">
          <a:xfrm>
            <a:off x="4059181" y="8977133"/>
            <a:ext cx="3105348" cy="472567"/>
          </a:xfrm>
          <a:prstGeom prst="rect">
            <a:avLst/>
          </a:prstGeom>
          <a:noFill/>
          <a:ln w="9525">
            <a:noFill/>
            <a:miter lim="800000"/>
            <a:headEnd/>
            <a:tailEnd/>
          </a:ln>
        </p:spPr>
        <p:txBody>
          <a:bodyPr lIns="94947" tIns="47474" rIns="94947" bIns="47474" anchor="b"/>
          <a:lstStyle/>
          <a:p>
            <a:pPr marL="0" marR="0" lvl="0" indent="0" algn="r" defTabSz="474739" rtl="0" eaLnBrk="1" fontAlgn="auto" latinLnBrk="0" hangingPunct="1">
              <a:lnSpc>
                <a:spcPct val="100000"/>
              </a:lnSpc>
              <a:spcBef>
                <a:spcPts val="0"/>
              </a:spcBef>
              <a:spcAft>
                <a:spcPts val="0"/>
              </a:spcAft>
              <a:buClrTx/>
              <a:buSzTx/>
              <a:buFontTx/>
              <a:buNone/>
              <a:tabLst/>
              <a:defRPr/>
            </a:pPr>
            <a:fld id="{77D8E003-7E80-40F7-A83A-7A5FF7CA0EDF}" type="slidenum">
              <a:rPr kumimoji="0" lang="en-US" sz="1200" b="0" i="0" u="none" strike="noStrike" kern="0" cap="none" spc="0" normalizeH="0" baseline="0" noProof="0">
                <a:ln>
                  <a:noFill/>
                </a:ln>
                <a:solidFill>
                  <a:srgbClr val="000000"/>
                </a:solidFill>
                <a:effectLst/>
                <a:uLnTx/>
                <a:uFillTx/>
                <a:latin typeface="Times New Roman" pitchFamily="18" charset="0"/>
                <a:ea typeface="+mn-ea"/>
                <a:cs typeface="+mn-cs"/>
              </a:rPr>
              <a:pPr marL="0" marR="0" lvl="0" indent="0" algn="r" defTabSz="474739"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0" cap="none" spc="0" normalizeH="0" baseline="0" noProof="0" dirty="0">
              <a:ln>
                <a:noFill/>
              </a:ln>
              <a:solidFill>
                <a:srgbClr val="000000"/>
              </a:solidFill>
              <a:effectLst/>
              <a:uLnTx/>
              <a:uFillTx/>
              <a:latin typeface="Times New Roman" pitchFamily="18" charset="0"/>
              <a:ea typeface="+mn-ea"/>
              <a:cs typeface="+mn-cs"/>
            </a:endParaRPr>
          </a:p>
        </p:txBody>
      </p:sp>
      <p:sp>
        <p:nvSpPr>
          <p:cNvPr id="428035" name="Rectangle 2"/>
          <p:cNvSpPr>
            <a:spLocks noGrp="1" noRot="1" noChangeAspect="1" noChangeArrowheads="1" noTextEdit="1"/>
          </p:cNvSpPr>
          <p:nvPr>
            <p:ph type="sldImg"/>
          </p:nvPr>
        </p:nvSpPr>
        <p:spPr>
          <a:ln/>
        </p:spPr>
      </p:sp>
      <p:sp>
        <p:nvSpPr>
          <p:cNvPr id="428036" name="Rectangle 3"/>
          <p:cNvSpPr>
            <a:spLocks noGrp="1" noChangeArrowheads="1"/>
          </p:cNvSpPr>
          <p:nvPr>
            <p:ph type="body" idx="1"/>
          </p:nvPr>
        </p:nvSpPr>
        <p:spPr>
          <a:noFill/>
          <a:ln/>
        </p:spPr>
        <p:txBody>
          <a:bodyPr/>
          <a:lstStyle/>
          <a:p>
            <a:pPr eaLnBrk="1" hangingPunct="1"/>
            <a:endParaRPr lang="en-GB" dirty="0"/>
          </a:p>
        </p:txBody>
      </p:sp>
    </p:spTree>
    <p:extLst>
      <p:ext uri="{BB962C8B-B14F-4D97-AF65-F5344CB8AC3E}">
        <p14:creationId xmlns:p14="http://schemas.microsoft.com/office/powerpoint/2010/main" val="4255445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BC5937-E943-49D0-9675-6A0FC48079C4}" type="slidenum">
              <a:rPr lang="en-IE" smtClean="0"/>
              <a:t>57</a:t>
            </a:fld>
            <a:endParaRPr lang="en-IE" dirty="0"/>
          </a:p>
        </p:txBody>
      </p:sp>
    </p:spTree>
    <p:extLst>
      <p:ext uri="{BB962C8B-B14F-4D97-AF65-F5344CB8AC3E}">
        <p14:creationId xmlns:p14="http://schemas.microsoft.com/office/powerpoint/2010/main" val="303479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00812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08179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746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838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6758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rgbClr val="0F5494"/>
                </a:solidFill>
                <a:latin typeface="Verdana" panose="020B0604030504040204" pitchFamily="34" charset="0"/>
                <a:ea typeface="MS PGothic" panose="020B0600070205080204" pitchFamily="34" charset="-128"/>
              </a:defRPr>
            </a:lvl1pPr>
            <a:lvl2pPr marL="742950" indent="-285750">
              <a:defRPr sz="1200">
                <a:solidFill>
                  <a:srgbClr val="0F5494"/>
                </a:solidFill>
                <a:latin typeface="Verdana" panose="020B0604030504040204" pitchFamily="34" charset="0"/>
                <a:ea typeface="MS PGothic" panose="020B0600070205080204" pitchFamily="34" charset="-128"/>
              </a:defRPr>
            </a:lvl2pPr>
            <a:lvl3pPr marL="1143000" indent="-228600">
              <a:defRPr sz="1200">
                <a:solidFill>
                  <a:srgbClr val="0F5494"/>
                </a:solidFill>
                <a:latin typeface="Verdana" panose="020B0604030504040204" pitchFamily="34" charset="0"/>
                <a:ea typeface="MS PGothic" panose="020B0600070205080204" pitchFamily="34" charset="-128"/>
              </a:defRPr>
            </a:lvl3pPr>
            <a:lvl4pPr marL="1600200" indent="-228600">
              <a:defRPr sz="1200">
                <a:solidFill>
                  <a:srgbClr val="0F5494"/>
                </a:solidFill>
                <a:latin typeface="Verdana" panose="020B0604030504040204" pitchFamily="34" charset="0"/>
                <a:ea typeface="MS PGothic" panose="020B0600070205080204" pitchFamily="34" charset="-128"/>
              </a:defRPr>
            </a:lvl4pPr>
            <a:lvl5pPr marL="2057400" indent="-228600">
              <a:defRPr sz="1200">
                <a:solidFill>
                  <a:srgbClr val="0F5494"/>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1200">
                <a:solidFill>
                  <a:srgbClr val="0F5494"/>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1200">
                <a:solidFill>
                  <a:srgbClr val="0F5494"/>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1200">
                <a:solidFill>
                  <a:srgbClr val="0F5494"/>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1200">
                <a:solidFill>
                  <a:srgbClr val="0F5494"/>
                </a:solidFill>
                <a:latin typeface="Verdana" panose="020B0604030504040204" pitchFamily="34" charset="0"/>
                <a:ea typeface="MS PGothic" panose="020B0600070205080204" pitchFamily="34" charset="-128"/>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7A51E91-EC10-4CD9-A405-1C5AB7B0A8A9}" type="slidenum">
              <a:rPr kumimoji="0" lang="en-GB" altLang="nl-BE"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altLang="nl-BE"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159618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GOV.UK</a:t>
            </a:r>
          </a:p>
          <a:p>
            <a:endParaRPr lang="en-US" b="1" dirty="0"/>
          </a:p>
          <a:p>
            <a:r>
              <a:rPr lang="en-US" b="1" dirty="0"/>
              <a:t>https://gds.blog.gov.uk/2018/01/08/how-cross-government-communities-can-support-cross-government-services/</a:t>
            </a:r>
          </a:p>
          <a:p>
            <a:endParaRPr lang="en-US" b="1" dirty="0"/>
          </a:p>
          <a:p>
            <a:r>
              <a:rPr lang="en-US" b="1" dirty="0"/>
              <a:t>How cross-government communities can support cross-government services</a:t>
            </a:r>
          </a:p>
          <a:p>
            <a:r>
              <a:rPr lang="en-US" dirty="0"/>
              <a:t>Posted by: </a:t>
            </a:r>
            <a:r>
              <a:rPr lang="en-US" dirty="0">
                <a:hlinkClick r:id="rId3" tooltip="Posts by Tom Wynne-Morgan"/>
              </a:rPr>
              <a:t>Tom Wynne-Morgan</a:t>
            </a:r>
            <a:r>
              <a:rPr lang="en-US" dirty="0"/>
              <a:t> and </a:t>
            </a:r>
            <a:r>
              <a:rPr lang="en-US" dirty="0">
                <a:hlinkClick r:id="rId4" tooltip="Posts by Will Harmer"/>
              </a:rPr>
              <a:t>Will Harmer</a:t>
            </a:r>
            <a:r>
              <a:rPr lang="en-US" dirty="0"/>
              <a:t>, Posted on: 8 January 2018 - Categories: </a:t>
            </a:r>
            <a:r>
              <a:rPr lang="en-US" dirty="0">
                <a:hlinkClick r:id="rId5"/>
              </a:rPr>
              <a:t>People and skills</a:t>
            </a:r>
            <a:r>
              <a:rPr lang="en-US" dirty="0"/>
              <a:t>, </a:t>
            </a:r>
            <a:r>
              <a:rPr lang="en-US" dirty="0">
                <a:hlinkClick r:id="rId6"/>
              </a:rPr>
              <a:t>Ways of working</a:t>
            </a:r>
            <a:endParaRPr lang="en-US" dirty="0"/>
          </a:p>
          <a:p>
            <a:r>
              <a:rPr lang="en-US" b="0" dirty="0">
                <a:effectLst/>
              </a:rPr>
              <a:t>To a user, a service is simple. It’s something that helps them to do something – like learn to drive or start a business. But for government, creating and delivering these services can be much more complex. </a:t>
            </a:r>
            <a:endParaRPr lang="en-US" dirty="0"/>
          </a:p>
          <a:p>
            <a:r>
              <a:rPr lang="en-US" b="0" dirty="0">
                <a:effectLst/>
              </a:rPr>
              <a:t>This is because there are often lots of people across lots of different parts of government involved in delivering these services. They might be working hard on their part of the service but they might not have a picture of the full service or know how to work with others involved in it.</a:t>
            </a:r>
            <a:endParaRPr lang="en-US" dirty="0"/>
          </a:p>
          <a:p>
            <a:r>
              <a:rPr lang="en-US" b="0" dirty="0">
                <a:effectLst/>
              </a:rPr>
              <a:t>To help tackle this issue, GDS is working with </a:t>
            </a:r>
            <a:r>
              <a:rPr lang="en-US" b="0" dirty="0" err="1">
                <a:effectLst/>
              </a:rPr>
              <a:t>organisations</a:t>
            </a:r>
            <a:r>
              <a:rPr lang="en-US" b="0" dirty="0">
                <a:effectLst/>
              </a:rPr>
              <a:t> across government to pilot a new way of working. We are forming networks of people with different skills and from different departments, who will work together to improve end-to-end services that cross departmental boundaries. We’re calling these networks ‘Service Communities’.</a:t>
            </a:r>
            <a:endParaRPr lang="en-US" dirty="0"/>
          </a:p>
          <a:p>
            <a:r>
              <a:rPr lang="en-US" b="0" dirty="0">
                <a:effectLst/>
              </a:rPr>
              <a:t>We already have </a:t>
            </a:r>
            <a:r>
              <a:rPr lang="en-US" b="0" dirty="0">
                <a:effectLst/>
                <a:hlinkClick r:id="rId7"/>
              </a:rPr>
              <a:t>communities of practice</a:t>
            </a:r>
            <a:r>
              <a:rPr lang="en-US" b="0" dirty="0">
                <a:effectLst/>
              </a:rPr>
              <a:t> across government, that bring together people working in design or user research, for example. The new Service Communities will bring together people from across these professional boundaries. People in the communities will be united by the service they work on.</a:t>
            </a:r>
            <a:endParaRPr lang="en-US" dirty="0"/>
          </a:p>
          <a:p>
            <a:r>
              <a:rPr lang="en-US" b="0" dirty="0">
                <a:effectLst/>
              </a:rPr>
              <a:t>We’ve started to test this concept with the ‘Starting a Business’ community, which brings together people working to help users start a business. They’re people in different roles and from different </a:t>
            </a:r>
            <a:r>
              <a:rPr lang="en-US" b="0" dirty="0" err="1">
                <a:effectLst/>
              </a:rPr>
              <a:t>organisations</a:t>
            </a:r>
            <a:r>
              <a:rPr lang="en-US" b="0" dirty="0">
                <a:effectLst/>
              </a:rPr>
              <a:t> – such as HMRC, Department for Work and Pensions (DWP) and Department for Business, Energy and Industrial Strategy (BEIS).</a:t>
            </a:r>
            <a:endParaRPr lang="en-US" dirty="0"/>
          </a:p>
          <a:p>
            <a:r>
              <a:rPr lang="en-US" b="0" dirty="0">
                <a:effectLst/>
              </a:rPr>
              <a:t>Here’s why we’re doing this work and what we’ve done so far.</a:t>
            </a:r>
            <a:endParaRPr lang="en-US" dirty="0"/>
          </a:p>
          <a:p>
            <a:r>
              <a:rPr lang="en-US" b="1" dirty="0"/>
              <a:t>The strength of communities</a:t>
            </a:r>
          </a:p>
          <a:p>
            <a:r>
              <a:rPr lang="en-US" b="0" dirty="0">
                <a:effectLst/>
              </a:rPr>
              <a:t>Last year we carried out </a:t>
            </a:r>
            <a:r>
              <a:rPr lang="en-US" b="0" dirty="0">
                <a:effectLst/>
                <a:hlinkClick r:id="rId8"/>
              </a:rPr>
              <a:t>research into how government services get made</a:t>
            </a:r>
            <a:r>
              <a:rPr lang="en-US" b="0" dirty="0">
                <a:effectLst/>
              </a:rPr>
              <a:t>. This research showed us that there wasn’t a single, coherent way that government services are made. Instead, there is variation from department to department. And there are silos between different areas and professions – for example, between policy and delivery.</a:t>
            </a:r>
            <a:endParaRPr lang="en-US" dirty="0"/>
          </a:p>
          <a:p>
            <a:r>
              <a:rPr lang="en-US" b="0" dirty="0">
                <a:effectLst/>
              </a:rPr>
              <a:t>It’s clear that we need to address this issue, particularly as the </a:t>
            </a:r>
            <a:r>
              <a:rPr lang="en-US" b="0" dirty="0">
                <a:effectLst/>
                <a:hlinkClick r:id="rId9"/>
              </a:rPr>
              <a:t>Government Transformation Strategy</a:t>
            </a:r>
            <a:r>
              <a:rPr lang="en-US" b="0" dirty="0">
                <a:effectLst/>
              </a:rPr>
              <a:t> sets out a commitment to ‘build services that run seamlessly across government’.</a:t>
            </a:r>
            <a:endParaRPr lang="en-US" dirty="0"/>
          </a:p>
          <a:p>
            <a:r>
              <a:rPr lang="en-US" b="0" dirty="0">
                <a:effectLst/>
              </a:rPr>
              <a:t>GDS is currently running a number of projects that support the development of end-to-end services. For example, we’re </a:t>
            </a:r>
            <a:r>
              <a:rPr lang="en-US" b="0" dirty="0">
                <a:effectLst/>
                <a:hlinkClick r:id="rId10"/>
              </a:rPr>
              <a:t>updating the Service Standard</a:t>
            </a:r>
            <a:r>
              <a:rPr lang="en-US" b="0" dirty="0">
                <a:effectLst/>
              </a:rPr>
              <a:t> to take into account whole services. We’re starting to </a:t>
            </a:r>
            <a:r>
              <a:rPr lang="en-US" b="0" dirty="0">
                <a:effectLst/>
                <a:hlinkClick r:id="rId11"/>
              </a:rPr>
              <a:t>show full service journeys</a:t>
            </a:r>
            <a:r>
              <a:rPr lang="en-US" b="0" dirty="0">
                <a:effectLst/>
              </a:rPr>
              <a:t> on GOV.UK. And we’re working to help departments </a:t>
            </a:r>
            <a:r>
              <a:rPr lang="en-US" b="0" dirty="0">
                <a:effectLst/>
                <a:hlinkClick r:id="rId12"/>
              </a:rPr>
              <a:t>publish data about end-to-end services</a:t>
            </a:r>
            <a:r>
              <a:rPr lang="en-US" b="0" dirty="0">
                <a:effectLst/>
              </a:rPr>
              <a:t>. </a:t>
            </a:r>
            <a:endParaRPr lang="en-US" dirty="0"/>
          </a:p>
          <a:p>
            <a:r>
              <a:rPr lang="en-US" b="0" dirty="0">
                <a:effectLst/>
              </a:rPr>
              <a:t>Our Service Communities work will build on and support all of this by bringing together everyone involved in delivering a particular service to act as one team. </a:t>
            </a:r>
            <a:endParaRPr lang="en-US" dirty="0"/>
          </a:p>
          <a:p>
            <a:r>
              <a:rPr lang="en-US" b="0" dirty="0">
                <a:effectLst/>
              </a:rPr>
              <a:t>The people in these communities will share things that will help them build coherent end-to-end services. These could be things like user research, data and back-end technology. They could update each other on live projects and support each other around common issues and blockers.</a:t>
            </a:r>
            <a:endParaRPr lang="en-US" dirty="0"/>
          </a:p>
          <a:p>
            <a:r>
              <a:rPr lang="en-US" b="1" dirty="0"/>
              <a:t>What have we done so far?</a:t>
            </a:r>
          </a:p>
          <a:p>
            <a:r>
              <a:rPr lang="en-US" b="0" dirty="0">
                <a:effectLst/>
              </a:rPr>
              <a:t>We’re </a:t>
            </a:r>
            <a:r>
              <a:rPr lang="en-US" b="0" dirty="0" err="1">
                <a:effectLst/>
              </a:rPr>
              <a:t>trialling</a:t>
            </a:r>
            <a:r>
              <a:rPr lang="en-US" b="0" dirty="0">
                <a:effectLst/>
              </a:rPr>
              <a:t> this approach with the ‘Starting a Business’ community. We chose this area because the user journey for starting a business is relatively straightforward and is not owned by any particular department. It also meant we could build on work that HMRC had been doing on business startups, as well as a cross-departmental network that had been assembled by the Transformation Peer Group.</a:t>
            </a:r>
            <a:endParaRPr lang="en-US" dirty="0"/>
          </a:p>
          <a:p>
            <a:r>
              <a:rPr lang="en-US" b="0" dirty="0">
                <a:effectLst/>
              </a:rPr>
              <a:t>The community features people in a range of different roles, including policy, strategy, design and administration. It has representatives from HMRC, DWP, BEIS, the Department for Education, Companies House, the Department for International Trade, the Pensions Regulator and the British Business Bank. As the community matures, we intend to involve other </a:t>
            </a:r>
            <a:r>
              <a:rPr lang="en-US" b="0" dirty="0" err="1">
                <a:effectLst/>
              </a:rPr>
              <a:t>organisations</a:t>
            </a:r>
            <a:r>
              <a:rPr lang="en-US" b="0" dirty="0">
                <a:effectLst/>
              </a:rPr>
              <a:t>, including those outside government. We’re already talking to the Food Standards Agency and the Health and Safety Executive.</a:t>
            </a:r>
            <a:endParaRPr lang="en-US" dirty="0"/>
          </a:p>
          <a:p>
            <a:r>
              <a:rPr lang="en-US" b="0" dirty="0">
                <a:effectLst/>
              </a:rPr>
              <a:t>We’ve held a number of workshops with this group. We’ve mapped out the service journey for starting a business and we’ve looked at the community’s capabilities and any gaps. </a:t>
            </a:r>
            <a:endParaRPr lang="en-US" dirty="0"/>
          </a:p>
          <a:p>
            <a:r>
              <a:rPr lang="en-US" b="0" dirty="0">
                <a:effectLst/>
              </a:rPr>
              <a:t>The group has also been looking at how to make sure the communities are sustainable. For example, looking at how regularly they meet, how they’re structured and who owns them.</a:t>
            </a:r>
            <a:endParaRPr lang="en-US" dirty="0"/>
          </a:p>
          <a:p>
            <a:r>
              <a:rPr lang="en-US" b="1" dirty="0"/>
              <a:t>What have we learned so far?</a:t>
            </a:r>
          </a:p>
          <a:p>
            <a:r>
              <a:rPr lang="en-US" b="0" dirty="0">
                <a:effectLst/>
              </a:rPr>
              <a:t>Just as there are challenges in building government services, there are challenges in building government Service Communities.</a:t>
            </a:r>
            <a:endParaRPr lang="en-US" dirty="0"/>
          </a:p>
          <a:p>
            <a:r>
              <a:rPr lang="en-US" b="0" dirty="0">
                <a:effectLst/>
              </a:rPr>
              <a:t>In terms of building the community, one of the challenges we’ve faced is finding a common communication channel that can be used by all departments, as many channels are currently used by some departments but blocked by others.</a:t>
            </a:r>
            <a:endParaRPr lang="en-US" dirty="0"/>
          </a:p>
          <a:p>
            <a:r>
              <a:rPr lang="en-US" b="0" dirty="0">
                <a:effectLst/>
              </a:rPr>
              <a:t>We’ve also found that because the service community is quite large, it can be difficult for everyone to meet regularly. To address this, we’re beginning to create smaller groups within the community, focused around areas of the service, such as user research. They could meet more regularly and feed back to the larger community.</a:t>
            </a:r>
            <a:endParaRPr lang="en-US" dirty="0"/>
          </a:p>
          <a:p>
            <a:r>
              <a:rPr lang="en-US" b="0" dirty="0">
                <a:effectLst/>
              </a:rPr>
              <a:t>In terms of how the community operates, we’ve found that it can be difficult to align work across different departments. For example, for some departments clearing a new policy change could take months while another might be weeks. </a:t>
            </a:r>
            <a:endParaRPr lang="en-US" dirty="0"/>
          </a:p>
          <a:p>
            <a:r>
              <a:rPr lang="en-US" b="0" dirty="0">
                <a:effectLst/>
              </a:rPr>
              <a:t>And because delivery is always happening, we can never have a blank slate, take stock of everything and design the 'perfect solution'. We have to accept that things are always being delivered as we go along.</a:t>
            </a:r>
            <a:endParaRPr lang="en-US" dirty="0"/>
          </a:p>
          <a:p>
            <a:r>
              <a:rPr lang="en-US" b="0" dirty="0">
                <a:effectLst/>
              </a:rPr>
              <a:t>Despite these challenges, we’ve found that there’s a real appetite for cross-government collaboration and that the community has worked well together on projects such as mapping out the end-to-end user journey for the service.</a:t>
            </a:r>
            <a:endParaRPr lang="en-US" dirty="0"/>
          </a:p>
          <a:p>
            <a:r>
              <a:rPr lang="en-US" b="1" dirty="0"/>
              <a:t>What’s next?</a:t>
            </a:r>
          </a:p>
          <a:p>
            <a:r>
              <a:rPr lang="en-US" b="0" dirty="0">
                <a:effectLst/>
              </a:rPr>
              <a:t>The ‘Starting a Business’ community meets regularly. We’re continuing to iterate the end-to-end service map so that this can be the starting point for any work on the service this year. We’re also starting to look at data sharing in the service and how user researchers across the service can work together.</a:t>
            </a:r>
            <a:endParaRPr lang="en-US" dirty="0"/>
          </a:p>
          <a:p>
            <a:r>
              <a:rPr lang="en-US" b="0" dirty="0">
                <a:effectLst/>
              </a:rPr>
              <a:t>We’re also continuing to develop the Service Communities concept. We know that there are similar communities and networks already in existence across government and we’d like to link up with them so that we can all work together.</a:t>
            </a:r>
            <a:endParaRPr lang="en-US" dirty="0"/>
          </a:p>
          <a:p>
            <a:endParaRPr lang="en-I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BC5937-E943-49D0-9675-6A0FC48079C4}" type="slidenum">
              <a:rPr kumimoji="0" lang="en-I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I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6948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7"/>
          <p:cNvSpPr txBox="1">
            <a:spLocks noGrp="1" noChangeArrowheads="1"/>
          </p:cNvSpPr>
          <p:nvPr/>
        </p:nvSpPr>
        <p:spPr bwMode="auto">
          <a:xfrm>
            <a:off x="4059181" y="8977133"/>
            <a:ext cx="3105348" cy="472567"/>
          </a:xfrm>
          <a:prstGeom prst="rect">
            <a:avLst/>
          </a:prstGeom>
          <a:noFill/>
          <a:ln w="9525">
            <a:noFill/>
            <a:miter lim="800000"/>
            <a:headEnd/>
            <a:tailEnd/>
          </a:ln>
        </p:spPr>
        <p:txBody>
          <a:bodyPr lIns="94947" tIns="47474" rIns="94947" bIns="47474" anchor="b"/>
          <a:lstStyle/>
          <a:p>
            <a:pPr marL="0" marR="0" lvl="0" indent="0" algn="r" defTabSz="474739" rtl="0" eaLnBrk="1" fontAlgn="auto" latinLnBrk="0" hangingPunct="1">
              <a:lnSpc>
                <a:spcPct val="100000"/>
              </a:lnSpc>
              <a:spcBef>
                <a:spcPts val="0"/>
              </a:spcBef>
              <a:spcAft>
                <a:spcPts val="0"/>
              </a:spcAft>
              <a:buClrTx/>
              <a:buSzTx/>
              <a:buFontTx/>
              <a:buNone/>
              <a:tabLst/>
              <a:defRPr/>
            </a:pPr>
            <a:fld id="{77D8E003-7E80-40F7-A83A-7A5FF7CA0EDF}" type="slidenum">
              <a:rPr kumimoji="0" lang="en-US" sz="1200" b="0" i="0" u="none" strike="noStrike" kern="0" cap="none" spc="0" normalizeH="0" baseline="0" noProof="0">
                <a:ln>
                  <a:noFill/>
                </a:ln>
                <a:solidFill>
                  <a:srgbClr val="000000"/>
                </a:solidFill>
                <a:effectLst/>
                <a:uLnTx/>
                <a:uFillTx/>
                <a:latin typeface="Times New Roman" pitchFamily="18" charset="0"/>
                <a:ea typeface="+mn-ea"/>
                <a:cs typeface="+mn-cs"/>
              </a:rPr>
              <a:pPr marL="0" marR="0" lvl="0" indent="0" algn="r" defTabSz="474739"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0" cap="none" spc="0" normalizeH="0" baseline="0" noProof="0" dirty="0">
              <a:ln>
                <a:noFill/>
              </a:ln>
              <a:solidFill>
                <a:srgbClr val="000000"/>
              </a:solidFill>
              <a:effectLst/>
              <a:uLnTx/>
              <a:uFillTx/>
              <a:latin typeface="Times New Roman" pitchFamily="18" charset="0"/>
              <a:ea typeface="+mn-ea"/>
              <a:cs typeface="+mn-cs"/>
            </a:endParaRPr>
          </a:p>
        </p:txBody>
      </p:sp>
      <p:sp>
        <p:nvSpPr>
          <p:cNvPr id="428035" name="Rectangle 2"/>
          <p:cNvSpPr>
            <a:spLocks noGrp="1" noRot="1" noChangeAspect="1" noChangeArrowheads="1" noTextEdit="1"/>
          </p:cNvSpPr>
          <p:nvPr>
            <p:ph type="sldImg"/>
          </p:nvPr>
        </p:nvSpPr>
        <p:spPr>
          <a:ln/>
        </p:spPr>
      </p:sp>
      <p:sp>
        <p:nvSpPr>
          <p:cNvPr id="428036" name="Rectangle 3"/>
          <p:cNvSpPr>
            <a:spLocks noGrp="1" noChangeArrowheads="1"/>
          </p:cNvSpPr>
          <p:nvPr>
            <p:ph type="body" idx="1"/>
          </p:nvPr>
        </p:nvSpPr>
        <p:spPr>
          <a:noFill/>
          <a:ln/>
        </p:spPr>
        <p:txBody>
          <a:bodyPr/>
          <a:lstStyle/>
          <a:p>
            <a:pPr eaLnBrk="1" hangingPunct="1"/>
            <a:endParaRPr lang="en-GB" dirty="0"/>
          </a:p>
        </p:txBody>
      </p:sp>
    </p:spTree>
    <p:extLst>
      <p:ext uri="{BB962C8B-B14F-4D97-AF65-F5344CB8AC3E}">
        <p14:creationId xmlns:p14="http://schemas.microsoft.com/office/powerpoint/2010/main" val="3668453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jpeg"/><Relationship Id="rId1" Type="http://schemas.openxmlformats.org/officeDocument/2006/relationships/slideMaster" Target="../slideMasters/slideMaster17.xml"/><Relationship Id="rId2" Type="http://schemas.openxmlformats.org/officeDocument/2006/relationships/image" Target="../media/image10.jp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jpeg"/><Relationship Id="rId1" Type="http://schemas.openxmlformats.org/officeDocument/2006/relationships/slideMaster" Target="../slideMasters/slideMaster17.xml"/><Relationship Id="rId2" Type="http://schemas.openxmlformats.org/officeDocument/2006/relationships/image" Target="../media/image16.jp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jpeg"/><Relationship Id="rId1" Type="http://schemas.openxmlformats.org/officeDocument/2006/relationships/slideMaster" Target="../slideMasters/slideMaster17.xml"/><Relationship Id="rId2" Type="http://schemas.openxmlformats.org/officeDocument/2006/relationships/image" Target="../media/image17.jp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9.jpeg"/><Relationship Id="rId1" Type="http://schemas.openxmlformats.org/officeDocument/2006/relationships/slideMaster" Target="../slideMasters/slideMaster17.xml"/><Relationship Id="rId2" Type="http://schemas.openxmlformats.org/officeDocument/2006/relationships/image" Target="../media/image18.jp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jpeg"/><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1" Type="http://schemas.openxmlformats.org/officeDocument/2006/relationships/slideMaster" Target="../slideMasters/slideMaster17.xml"/><Relationship Id="rId2" Type="http://schemas.openxmlformats.org/officeDocument/2006/relationships/image" Target="../media/image21.jpe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1" Type="http://schemas.openxmlformats.org/officeDocument/2006/relationships/slideMaster" Target="../slideMasters/slideMaster17.xml"/><Relationship Id="rId2" Type="http://schemas.openxmlformats.org/officeDocument/2006/relationships/image" Target="../media/image22.jpe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jpe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jpe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jpeg"/><Relationship Id="rId3" Type="http://schemas.openxmlformats.org/officeDocument/2006/relationships/image" Target="../media/image23.jpe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jpe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jpe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jpe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jpeg"/><Relationship Id="rId1" Type="http://schemas.openxmlformats.org/officeDocument/2006/relationships/slideMaster" Target="../slideMasters/slideMaster18.xml"/><Relationship Id="rId2" Type="http://schemas.openxmlformats.org/officeDocument/2006/relationships/image" Target="../media/image10.jp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jpeg"/><Relationship Id="rId1" Type="http://schemas.openxmlformats.org/officeDocument/2006/relationships/slideMaster" Target="../slideMasters/slideMaster18.xml"/><Relationship Id="rId2" Type="http://schemas.openxmlformats.org/officeDocument/2006/relationships/image" Target="../media/image16.jp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jpeg"/><Relationship Id="rId1" Type="http://schemas.openxmlformats.org/officeDocument/2006/relationships/slideMaster" Target="../slideMasters/slideMaster18.xml"/><Relationship Id="rId2" Type="http://schemas.openxmlformats.org/officeDocument/2006/relationships/image" Target="../media/image17.jp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9.jpeg"/><Relationship Id="rId1" Type="http://schemas.openxmlformats.org/officeDocument/2006/relationships/slideMaster" Target="../slideMasters/slideMaster18.xml"/><Relationship Id="rId2" Type="http://schemas.openxmlformats.org/officeDocument/2006/relationships/image" Target="../media/image18.jp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4.png"/><Relationship Id="rId7" Type="http://schemas.openxmlformats.org/officeDocument/2006/relationships/image" Target="../media/image15.jpeg"/><Relationship Id="rId1" Type="http://schemas.openxmlformats.org/officeDocument/2006/relationships/slideMaster" Target="../slideMasters/slideMaster18.xml"/><Relationship Id="rId2" Type="http://schemas.openxmlformats.org/officeDocument/2006/relationships/image" Target="../media/image20.jp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1" Type="http://schemas.openxmlformats.org/officeDocument/2006/relationships/slideMaster" Target="../slideMasters/slideMaster18.xml"/><Relationship Id="rId2" Type="http://schemas.openxmlformats.org/officeDocument/2006/relationships/image" Target="../media/image21.jpe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jpg"/><Relationship Id="rId1" Type="http://schemas.openxmlformats.org/officeDocument/2006/relationships/slideMaster" Target="../slideMasters/slideMaster18.xml"/><Relationship Id="rId2" Type="http://schemas.openxmlformats.org/officeDocument/2006/relationships/image" Target="../media/image22.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jpe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jpe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jpe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jpeg"/><Relationship Id="rId3" Type="http://schemas.openxmlformats.org/officeDocument/2006/relationships/image" Target="../media/image23.jpe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jpe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jpe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69"/>
            <a:ext cx="7772400" cy="1102519"/>
          </a:xfrm>
        </p:spPr>
        <p:txBody>
          <a:bodyPr anchor="ctr"/>
          <a:lstStyle>
            <a:lvl1pPr algn="ctr">
              <a:defRPr spc="-4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4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6"/>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4000" smtClean="0">
                <a:solidFill>
                  <a:schemeClr val="bg1"/>
                </a:solidFill>
                <a:latin typeface="Helvetica Light"/>
                <a:cs typeface="Helvetica Light"/>
              </a:rPr>
              <a:pPr algn="ctr">
                <a:lnSpc>
                  <a:spcPct val="90000"/>
                </a:lnSpc>
                <a:spcBef>
                  <a:spcPts val="0"/>
                </a:spcBef>
              </a:pPr>
              <a:t>‹#›</a:t>
            </a:fld>
            <a:endParaRPr lang="en-US" sz="4000" dirty="0">
              <a:solidFill>
                <a:schemeClr val="bg1"/>
              </a:solidFill>
              <a:latin typeface="Helvetica Light"/>
              <a:cs typeface="Helvetica Light"/>
            </a:endParaRPr>
          </a:p>
        </p:txBody>
      </p:sp>
      <p:sp>
        <p:nvSpPr>
          <p:cNvPr id="9" name="Rectangle 8"/>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2608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23072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600">
                <a:solidFill>
                  <a:srgbClr val="FFFFFF"/>
                </a:solidFill>
                <a:latin typeface="Arial" panose="020B0604020202020204" pitchFamily="34" charset="0"/>
                <a:cs typeface="Arial" panose="020B0604020202020204" pitchFamily="34" charset="0"/>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700" cap="all" baseline="0">
                <a:solidFill>
                  <a:schemeClr val="tx2"/>
                </a:solidFill>
                <a:latin typeface="Arial" panose="020B0604020202020204" pitchFamily="34" charset="0"/>
                <a:cs typeface="Arial" panose="020B0604020202020204" pitchFamily="34" charset="0"/>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Arial" panose="020B0604020202020204" pitchFamily="34" charset="0"/>
                <a:cs typeface="Arial" panose="020B060402020202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600">
                <a:solidFill>
                  <a:srgbClr val="FFFFFF"/>
                </a:solidFill>
                <a:latin typeface="Arial" panose="020B0604020202020204" pitchFamily="34" charset="0"/>
                <a:cs typeface="Arial" panose="020B0604020202020204" pitchFamily="34" charset="0"/>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700" cap="all" baseline="0">
                <a:solidFill>
                  <a:schemeClr val="tx2"/>
                </a:solidFill>
                <a:latin typeface="Arial" panose="020B0604020202020204" pitchFamily="34" charset="0"/>
                <a:cs typeface="Arial" panose="020B060402020202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914400" rtl="0" eaLnBrk="1" fontAlgn="auto" latinLnBrk="0" hangingPunct="1">
              <a:lnSpc>
                <a:spcPct val="95000"/>
              </a:lnSpc>
              <a:spcBef>
                <a:spcPts val="600"/>
              </a:spcBef>
              <a:spcAft>
                <a:spcPts val="0"/>
              </a:spcAft>
              <a:buClr>
                <a:schemeClr val="accent1"/>
              </a:buClr>
              <a:buSzTx/>
              <a:buFontTx/>
              <a:buNone/>
              <a:tabLst/>
              <a:defRPr sz="1400" cap="none" baseline="0">
                <a:solidFill>
                  <a:schemeClr val="tx2"/>
                </a:solidFill>
                <a:latin typeface="Arial" panose="020B0604020202020204" pitchFamily="34" charset="0"/>
                <a:cs typeface="Arial" panose="020B060402020202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600">
                <a:solidFill>
                  <a:srgbClr val="FFFFFF"/>
                </a:solidFill>
                <a:latin typeface="Arial" panose="020B0604020202020204" pitchFamily="34" charset="0"/>
                <a:cs typeface="Arial" panose="020B0604020202020204" pitchFamily="34" charset="0"/>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700" cap="all" baseline="0">
                <a:solidFill>
                  <a:schemeClr val="tx2"/>
                </a:solidFill>
                <a:latin typeface="Arial" panose="020B0604020202020204" pitchFamily="34" charset="0"/>
                <a:cs typeface="Arial" panose="020B060402020202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Arial" panose="020B0604020202020204" pitchFamily="34" charset="0"/>
                <a:cs typeface="Arial" panose="020B0604020202020204" pitchFamily="34" charset="0"/>
              </a:defRPr>
            </a:lvl1pPr>
          </a:lstStyle>
          <a:p>
            <a:pPr lvl="0"/>
            <a:r>
              <a:rPr lang="en-US" dirty="0"/>
              <a:t>Body copy goes here</a:t>
            </a:r>
          </a:p>
        </p:txBody>
      </p:sp>
      <p:sp>
        <p:nvSpPr>
          <p:cNvPr id="22" name="Title Placeholder 1"/>
          <p:cNvSpPr>
            <a:spLocks noGrp="1"/>
          </p:cNvSpPr>
          <p:nvPr>
            <p:ph type="title"/>
          </p:nvPr>
        </p:nvSpPr>
        <p:spPr>
          <a:xfrm>
            <a:off x="169008" y="-6596"/>
            <a:ext cx="7428154" cy="571500"/>
          </a:xfrm>
          <a:prstGeom prst="rect">
            <a:avLst/>
          </a:prstGeom>
        </p:spPr>
        <p:txBody>
          <a:bodyPr vert="horz" lIns="0" tIns="0" rIns="0" bIns="0" rtlCol="0" anchor="b" anchorCtr="0">
            <a:normAutofit/>
          </a:bodyPr>
          <a:lstStyle>
            <a:lvl1pPr>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8426573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0"/>
            <a:ext cx="7427670" cy="571500"/>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067258" y="1009651"/>
            <a:ext cx="3568743" cy="3544887"/>
          </a:xfrm>
        </p:spPr>
        <p:txBody>
          <a:bodyPr>
            <a:normAutofit/>
          </a:bodyPr>
          <a:lstStyle>
            <a:lvl1pPr marL="0" indent="0">
              <a:lnSpc>
                <a:spcPct val="90000"/>
              </a:lnSpc>
              <a:spcBef>
                <a:spcPts val="1000"/>
              </a:spcBef>
              <a:buNone/>
              <a:defRPr sz="1800" b="1" i="0">
                <a:solidFill>
                  <a:schemeClr val="accent2"/>
                </a:solidFill>
                <a:latin typeface="Arial" panose="020B0604020202020204" pitchFamily="34" charset="0"/>
                <a:cs typeface="Arial" panose="020B0604020202020204" pitchFamily="34" charset="0"/>
              </a:defRPr>
            </a:lvl1pPr>
            <a:lvl2pPr marL="0" indent="0">
              <a:lnSpc>
                <a:spcPct val="104000"/>
              </a:lnSpc>
              <a:spcBef>
                <a:spcPts val="1000"/>
              </a:spcBef>
              <a:buNone/>
              <a:defRPr sz="1800">
                <a:latin typeface="Arial" panose="020B0604020202020204" pitchFamily="34" charset="0"/>
                <a:cs typeface="Arial" panose="020B0604020202020204" pitchFamily="34" charset="0"/>
              </a:defRPr>
            </a:lvl2pPr>
            <a:lvl3pPr marL="169863" indent="-169863">
              <a:lnSpc>
                <a:spcPct val="104000"/>
              </a:lnSpc>
              <a:spcBef>
                <a:spcPts val="1000"/>
              </a:spcBef>
              <a:defRPr sz="1800">
                <a:latin typeface="Arial" panose="020B0604020202020204" pitchFamily="34" charset="0"/>
                <a:cs typeface="Arial" panose="020B060402020202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1000"/>
              </a:spcBef>
              <a:buNone/>
              <a:defRPr sz="1800" b="1" i="0">
                <a:solidFill>
                  <a:schemeClr val="accent2"/>
                </a:solidFill>
                <a:latin typeface="Arial" panose="020B0604020202020204" pitchFamily="34" charset="0"/>
                <a:cs typeface="Arial" panose="020B0604020202020204" pitchFamily="34" charset="0"/>
              </a:defRPr>
            </a:lvl1pPr>
            <a:lvl2pPr marL="0" indent="0">
              <a:lnSpc>
                <a:spcPct val="104000"/>
              </a:lnSpc>
              <a:spcBef>
                <a:spcPts val="1000"/>
              </a:spcBef>
              <a:buNone/>
              <a:defRPr sz="1800">
                <a:latin typeface="Arial" panose="020B0604020202020204" pitchFamily="34" charset="0"/>
                <a:cs typeface="Arial" panose="020B0604020202020204" pitchFamily="34" charset="0"/>
              </a:defRPr>
            </a:lvl2pPr>
            <a:lvl3pPr marL="169863" indent="-169863">
              <a:lnSpc>
                <a:spcPct val="104000"/>
              </a:lnSpc>
              <a:spcBef>
                <a:spcPts val="1000"/>
              </a:spcBef>
              <a:defRPr sz="1800">
                <a:latin typeface="Arial" panose="020B0604020202020204" pitchFamily="34" charset="0"/>
                <a:cs typeface="Arial" panose="020B060402020202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440688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4" name="Rectangle 3"/>
          <p:cNvSpPr/>
          <p:nvPr userDrawn="1"/>
        </p:nvSpPr>
        <p:spPr>
          <a:xfrm>
            <a:off x="-5538" y="-25276"/>
            <a:ext cx="9149539" cy="24441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sp>
        <p:nvSpPr>
          <p:cNvPr id="5" name="Rectangle 4"/>
          <p:cNvSpPr/>
          <p:nvPr userDrawn="1"/>
        </p:nvSpPr>
        <p:spPr>
          <a:xfrm>
            <a:off x="5614430" y="3802518"/>
            <a:ext cx="1914837" cy="276999"/>
          </a:xfrm>
          <a:prstGeom prst="rect">
            <a:avLst/>
          </a:prstGeom>
        </p:spPr>
        <p:txBody>
          <a:bodyPr wrap="square">
            <a:spAutoFit/>
          </a:bodyPr>
          <a:lstStyle/>
          <a:p>
            <a:r>
              <a:rPr lang="en-IE" sz="1200" dirty="0">
                <a:latin typeface="Calibri Light" panose="020F0302020204030204" pitchFamily="34" charset="0"/>
                <a:cs typeface="Helvetica" panose="020B0604020202020204" pitchFamily="34" charset="0"/>
              </a:rPr>
              <a:t>+353 87 238 6136</a:t>
            </a:r>
            <a:endParaRPr lang="en-US" sz="1200" dirty="0">
              <a:solidFill>
                <a:schemeClr val="tx1">
                  <a:lumMod val="90000"/>
                  <a:lumOff val="10000"/>
                </a:schemeClr>
              </a:solidFill>
              <a:latin typeface="Calibri Light" panose="020F0302020204030204" pitchFamily="34" charset="0"/>
              <a:cs typeface="Helvetica" panose="020B0604020202020204" pitchFamily="34" charset="0"/>
            </a:endParaRPr>
          </a:p>
        </p:txBody>
      </p:sp>
      <p:grpSp>
        <p:nvGrpSpPr>
          <p:cNvPr id="6" name="Group 5"/>
          <p:cNvGrpSpPr/>
          <p:nvPr userDrawn="1"/>
        </p:nvGrpSpPr>
        <p:grpSpPr>
          <a:xfrm>
            <a:off x="5131549" y="3710906"/>
            <a:ext cx="435600" cy="433655"/>
            <a:chOff x="5958418" y="3997855"/>
            <a:chExt cx="741890" cy="741890"/>
          </a:xfrm>
        </p:grpSpPr>
        <p:sp>
          <p:nvSpPr>
            <p:cNvPr id="7" name="Oval 9"/>
            <p:cNvSpPr>
              <a:spLocks noChangeArrowheads="1"/>
            </p:cNvSpPr>
            <p:nvPr/>
          </p:nvSpPr>
          <p:spPr bwMode="auto">
            <a:xfrm>
              <a:off x="5958418" y="3997855"/>
              <a:ext cx="741890" cy="741890"/>
            </a:xfrm>
            <a:prstGeom prst="ellipse">
              <a:avLst/>
            </a:pr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sp>
          <p:nvSpPr>
            <p:cNvPr id="8" name="Freeform 93"/>
            <p:cNvSpPr>
              <a:spLocks/>
            </p:cNvSpPr>
            <p:nvPr/>
          </p:nvSpPr>
          <p:spPr bwMode="auto">
            <a:xfrm>
              <a:off x="6130926" y="4160838"/>
              <a:ext cx="319088" cy="477838"/>
            </a:xfrm>
            <a:custGeom>
              <a:avLst/>
              <a:gdLst>
                <a:gd name="T0" fmla="*/ 66 w 160"/>
                <a:gd name="T1" fmla="*/ 62 h 239"/>
                <a:gd name="T2" fmla="*/ 124 w 160"/>
                <a:gd name="T3" fmla="*/ 162 h 239"/>
                <a:gd name="T4" fmla="*/ 160 w 160"/>
                <a:gd name="T5" fmla="*/ 224 h 239"/>
                <a:gd name="T6" fmla="*/ 111 w 160"/>
                <a:gd name="T7" fmla="*/ 228 h 239"/>
                <a:gd name="T8" fmla="*/ 2 w 160"/>
                <a:gd name="T9" fmla="*/ 38 h 239"/>
                <a:gd name="T10" fmla="*/ 31 w 160"/>
                <a:gd name="T11" fmla="*/ 0 h 239"/>
                <a:gd name="T12" fmla="*/ 66 w 160"/>
                <a:gd name="T13" fmla="*/ 62 h 239"/>
              </a:gdLst>
              <a:ahLst/>
              <a:cxnLst>
                <a:cxn ang="0">
                  <a:pos x="T0" y="T1"/>
                </a:cxn>
                <a:cxn ang="0">
                  <a:pos x="T2" y="T3"/>
                </a:cxn>
                <a:cxn ang="0">
                  <a:pos x="T4" y="T5"/>
                </a:cxn>
                <a:cxn ang="0">
                  <a:pos x="T6" y="T7"/>
                </a:cxn>
                <a:cxn ang="0">
                  <a:pos x="T8" y="T9"/>
                </a:cxn>
                <a:cxn ang="0">
                  <a:pos x="T10" y="T11"/>
                </a:cxn>
                <a:cxn ang="0">
                  <a:pos x="T12" y="T13"/>
                </a:cxn>
              </a:cxnLst>
              <a:rect l="0" t="0"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 name="Freeform 94"/>
            <p:cNvSpPr>
              <a:spLocks/>
            </p:cNvSpPr>
            <p:nvPr/>
          </p:nvSpPr>
          <p:spPr bwMode="auto">
            <a:xfrm>
              <a:off x="6199188" y="4111625"/>
              <a:ext cx="139700" cy="176213"/>
            </a:xfrm>
            <a:custGeom>
              <a:avLst/>
              <a:gdLst>
                <a:gd name="T0" fmla="*/ 47 w 70"/>
                <a:gd name="T1" fmla="*/ 85 h 88"/>
                <a:gd name="T2" fmla="*/ 36 w 70"/>
                <a:gd name="T3" fmla="*/ 83 h 88"/>
                <a:gd name="T4" fmla="*/ 3 w 70"/>
                <a:gd name="T5" fmla="*/ 24 h 88"/>
                <a:gd name="T6" fmla="*/ 5 w 70"/>
                <a:gd name="T7" fmla="*/ 13 h 88"/>
                <a:gd name="T8" fmla="*/ 23 w 70"/>
                <a:gd name="T9" fmla="*/ 3 h 88"/>
                <a:gd name="T10" fmla="*/ 34 w 70"/>
                <a:gd name="T11" fmla="*/ 6 h 88"/>
                <a:gd name="T12" fmla="*/ 68 w 70"/>
                <a:gd name="T13" fmla="*/ 64 h 88"/>
                <a:gd name="T14" fmla="*/ 65 w 70"/>
                <a:gd name="T15" fmla="*/ 75 h 88"/>
                <a:gd name="T16" fmla="*/ 47 w 70"/>
                <a:gd name="T1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95"/>
            <p:cNvSpPr>
              <a:spLocks/>
            </p:cNvSpPr>
            <p:nvPr/>
          </p:nvSpPr>
          <p:spPr bwMode="auto">
            <a:xfrm>
              <a:off x="6384926" y="4432300"/>
              <a:ext cx="139700" cy="174625"/>
            </a:xfrm>
            <a:custGeom>
              <a:avLst/>
              <a:gdLst>
                <a:gd name="T0" fmla="*/ 47 w 70"/>
                <a:gd name="T1" fmla="*/ 85 h 87"/>
                <a:gd name="T2" fmla="*/ 36 w 70"/>
                <a:gd name="T3" fmla="*/ 82 h 87"/>
                <a:gd name="T4" fmla="*/ 2 w 70"/>
                <a:gd name="T5" fmla="*/ 23 h 87"/>
                <a:gd name="T6" fmla="*/ 5 w 70"/>
                <a:gd name="T7" fmla="*/ 12 h 87"/>
                <a:gd name="T8" fmla="*/ 23 w 70"/>
                <a:gd name="T9" fmla="*/ 2 h 87"/>
                <a:gd name="T10" fmla="*/ 34 w 70"/>
                <a:gd name="T11" fmla="*/ 5 h 87"/>
                <a:gd name="T12" fmla="*/ 68 w 70"/>
                <a:gd name="T13" fmla="*/ 63 h 87"/>
                <a:gd name="T14" fmla="*/ 65 w 70"/>
                <a:gd name="T15" fmla="*/ 74 h 87"/>
                <a:gd name="T16" fmla="*/ 47 w 70"/>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1" name="Rectangle 10"/>
          <p:cNvSpPr/>
          <p:nvPr userDrawn="1"/>
        </p:nvSpPr>
        <p:spPr>
          <a:xfrm>
            <a:off x="5611630" y="4367159"/>
            <a:ext cx="1657628" cy="276999"/>
          </a:xfrm>
          <a:prstGeom prst="rect">
            <a:avLst/>
          </a:prstGeom>
        </p:spPr>
        <p:txBody>
          <a:bodyPr wrap="square">
            <a:spAutoFit/>
          </a:bodyPr>
          <a:lstStyle/>
          <a:p>
            <a:r>
              <a:rPr lang="en-US" sz="1200" dirty="0">
                <a:solidFill>
                  <a:schemeClr val="tx1">
                    <a:lumMod val="90000"/>
                    <a:lumOff val="10000"/>
                  </a:schemeClr>
                </a:solidFill>
                <a:latin typeface="Calibri Light" panose="020F0302020204030204" pitchFamily="34" charset="0"/>
                <a:cs typeface="Helvetica" panose="020B0604020202020204" pitchFamily="34" charset="0"/>
              </a:rPr>
              <a:t>@</a:t>
            </a:r>
            <a:r>
              <a:rPr lang="en-US" sz="1200" dirty="0" err="1">
                <a:solidFill>
                  <a:schemeClr val="tx1">
                    <a:lumMod val="90000"/>
                    <a:lumOff val="10000"/>
                  </a:schemeClr>
                </a:solidFill>
                <a:latin typeface="Calibri Light" panose="020F0302020204030204" pitchFamily="34" charset="0"/>
                <a:cs typeface="Helvetica" panose="020B0604020202020204" pitchFamily="34" charset="0"/>
              </a:rPr>
              <a:t>gerrymcgovern</a:t>
            </a:r>
            <a:endParaRPr lang="en-US" sz="1200" dirty="0">
              <a:solidFill>
                <a:schemeClr val="tx1">
                  <a:lumMod val="90000"/>
                  <a:lumOff val="10000"/>
                </a:schemeClr>
              </a:solidFill>
              <a:latin typeface="Calibri Light" panose="020F0302020204030204" pitchFamily="34" charset="0"/>
              <a:cs typeface="Helvetica" panose="020B0604020202020204" pitchFamily="34" charset="0"/>
            </a:endParaRPr>
          </a:p>
        </p:txBody>
      </p:sp>
      <p:grpSp>
        <p:nvGrpSpPr>
          <p:cNvPr id="12" name="Group 11"/>
          <p:cNvGrpSpPr/>
          <p:nvPr userDrawn="1"/>
        </p:nvGrpSpPr>
        <p:grpSpPr>
          <a:xfrm>
            <a:off x="5131550" y="4262688"/>
            <a:ext cx="435600" cy="433655"/>
            <a:chOff x="6665976" y="2876550"/>
            <a:chExt cx="464756" cy="465910"/>
          </a:xfrm>
        </p:grpSpPr>
        <p:sp>
          <p:nvSpPr>
            <p:cNvPr id="13" name="Freeform 104"/>
            <p:cNvSpPr>
              <a:spLocks/>
            </p:cNvSpPr>
            <p:nvPr/>
          </p:nvSpPr>
          <p:spPr bwMode="auto">
            <a:xfrm>
              <a:off x="6665976" y="2876550"/>
              <a:ext cx="464756" cy="46591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103"/>
            <p:cNvSpPr>
              <a:spLocks/>
            </p:cNvSpPr>
            <p:nvPr/>
          </p:nvSpPr>
          <p:spPr bwMode="auto">
            <a:xfrm>
              <a:off x="6762670" y="2999174"/>
              <a:ext cx="271368" cy="220662"/>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5" name="Rectangle 14"/>
          <p:cNvSpPr/>
          <p:nvPr userDrawn="1"/>
        </p:nvSpPr>
        <p:spPr>
          <a:xfrm>
            <a:off x="5611630" y="3259053"/>
            <a:ext cx="2922220" cy="276999"/>
          </a:xfrm>
          <a:prstGeom prst="rect">
            <a:avLst/>
          </a:prstGeom>
        </p:spPr>
        <p:txBody>
          <a:bodyPr wrap="square">
            <a:spAutoFit/>
          </a:bodyPr>
          <a:lstStyle/>
          <a:p>
            <a:r>
              <a:rPr lang="en-US" sz="1200" dirty="0">
                <a:solidFill>
                  <a:schemeClr val="tx1">
                    <a:lumMod val="90000"/>
                    <a:lumOff val="10000"/>
                  </a:schemeClr>
                </a:solidFill>
                <a:latin typeface="Calibri Light" panose="020F0302020204030204" pitchFamily="34" charset="0"/>
                <a:cs typeface="Helvetica" panose="020B0604020202020204" pitchFamily="34" charset="0"/>
              </a:rPr>
              <a:t>gerry@customercarewords.com</a:t>
            </a:r>
          </a:p>
        </p:txBody>
      </p:sp>
      <p:grpSp>
        <p:nvGrpSpPr>
          <p:cNvPr id="16" name="Group 15"/>
          <p:cNvGrpSpPr/>
          <p:nvPr userDrawn="1"/>
        </p:nvGrpSpPr>
        <p:grpSpPr>
          <a:xfrm>
            <a:off x="5135241" y="3154581"/>
            <a:ext cx="435600" cy="433655"/>
            <a:chOff x="3465149" y="1128560"/>
            <a:chExt cx="527482" cy="528790"/>
          </a:xfrm>
        </p:grpSpPr>
        <p:sp>
          <p:nvSpPr>
            <p:cNvPr id="17" name="Freeform 104"/>
            <p:cNvSpPr>
              <a:spLocks/>
            </p:cNvSpPr>
            <p:nvPr/>
          </p:nvSpPr>
          <p:spPr bwMode="auto">
            <a:xfrm>
              <a:off x="3465149" y="1128560"/>
              <a:ext cx="527482" cy="52879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1"/>
            <p:cNvGrpSpPr>
              <a:grpSpLocks noChangeAspect="1"/>
            </p:cNvGrpSpPr>
            <p:nvPr/>
          </p:nvGrpSpPr>
          <p:grpSpPr bwMode="auto">
            <a:xfrm>
              <a:off x="3571581" y="1246159"/>
              <a:ext cx="314620" cy="293592"/>
              <a:chOff x="2678" y="1431"/>
              <a:chExt cx="404" cy="377"/>
            </a:xfrm>
            <a:solidFill>
              <a:schemeClr val="tx1"/>
            </a:solidFill>
          </p:grpSpPr>
          <p:sp>
            <p:nvSpPr>
              <p:cNvPr id="19" name="Freeform 12"/>
              <p:cNvSpPr>
                <a:spLocks noEditPoints="1"/>
              </p:cNvSpPr>
              <p:nvPr/>
            </p:nvSpPr>
            <p:spPr bwMode="auto">
              <a:xfrm>
                <a:off x="2796" y="1482"/>
                <a:ext cx="168" cy="173"/>
              </a:xfrm>
              <a:custGeom>
                <a:avLst/>
                <a:gdLst>
                  <a:gd name="T0" fmla="*/ 32 w 70"/>
                  <a:gd name="T1" fmla="*/ 72 h 72"/>
                  <a:gd name="T2" fmla="*/ 0 w 70"/>
                  <a:gd name="T3" fmla="*/ 40 h 72"/>
                  <a:gd name="T4" fmla="*/ 39 w 70"/>
                  <a:gd name="T5" fmla="*/ 0 h 72"/>
                  <a:gd name="T6" fmla="*/ 70 w 70"/>
                  <a:gd name="T7" fmla="*/ 30 h 72"/>
                  <a:gd name="T8" fmla="*/ 50 w 70"/>
                  <a:gd name="T9" fmla="*/ 55 h 72"/>
                  <a:gd name="T10" fmla="*/ 41 w 70"/>
                  <a:gd name="T11" fmla="*/ 49 h 72"/>
                  <a:gd name="T12" fmla="*/ 28 w 70"/>
                  <a:gd name="T13" fmla="*/ 55 h 72"/>
                  <a:gd name="T14" fmla="*/ 16 w 70"/>
                  <a:gd name="T15" fmla="*/ 41 h 72"/>
                  <a:gd name="T16" fmla="*/ 40 w 70"/>
                  <a:gd name="T17" fmla="*/ 16 h 72"/>
                  <a:gd name="T18" fmla="*/ 53 w 70"/>
                  <a:gd name="T19" fmla="*/ 19 h 72"/>
                  <a:gd name="T20" fmla="*/ 54 w 70"/>
                  <a:gd name="T21" fmla="*/ 19 h 72"/>
                  <a:gd name="T22" fmla="*/ 50 w 70"/>
                  <a:gd name="T23" fmla="*/ 39 h 72"/>
                  <a:gd name="T24" fmla="*/ 51 w 70"/>
                  <a:gd name="T25" fmla="*/ 46 h 72"/>
                  <a:gd name="T26" fmla="*/ 52 w 70"/>
                  <a:gd name="T27" fmla="*/ 46 h 72"/>
                  <a:gd name="T28" fmla="*/ 52 w 70"/>
                  <a:gd name="T29" fmla="*/ 46 h 72"/>
                  <a:gd name="T30" fmla="*/ 60 w 70"/>
                  <a:gd name="T31" fmla="*/ 31 h 72"/>
                  <a:gd name="T32" fmla="*/ 38 w 70"/>
                  <a:gd name="T33" fmla="*/ 8 h 72"/>
                  <a:gd name="T34" fmla="*/ 10 w 70"/>
                  <a:gd name="T35" fmla="*/ 39 h 72"/>
                  <a:gd name="T36" fmla="*/ 34 w 70"/>
                  <a:gd name="T37" fmla="*/ 64 h 72"/>
                  <a:gd name="T38" fmla="*/ 49 w 70"/>
                  <a:gd name="T39" fmla="*/ 61 h 72"/>
                  <a:gd name="T40" fmla="*/ 50 w 70"/>
                  <a:gd name="T41" fmla="*/ 60 h 72"/>
                  <a:gd name="T42" fmla="*/ 52 w 70"/>
                  <a:gd name="T43" fmla="*/ 68 h 72"/>
                  <a:gd name="T44" fmla="*/ 51 w 70"/>
                  <a:gd name="T45" fmla="*/ 69 h 72"/>
                  <a:gd name="T46" fmla="*/ 32 w 70"/>
                  <a:gd name="T47" fmla="*/ 72 h 72"/>
                  <a:gd name="T48" fmla="*/ 39 w 70"/>
                  <a:gd name="T49" fmla="*/ 27 h 72"/>
                  <a:gd name="T50" fmla="*/ 28 w 70"/>
                  <a:gd name="T51" fmla="*/ 40 h 72"/>
                  <a:gd name="T52" fmla="*/ 32 w 70"/>
                  <a:gd name="T53" fmla="*/ 45 h 72"/>
                  <a:gd name="T54" fmla="*/ 39 w 70"/>
                  <a:gd name="T55" fmla="*/ 35 h 72"/>
                  <a:gd name="T56" fmla="*/ 41 w 70"/>
                  <a:gd name="T57" fmla="*/ 27 h 72"/>
                  <a:gd name="T58" fmla="*/ 39 w 70"/>
                  <a:gd name="T59"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 h="72">
                    <a:moveTo>
                      <a:pt x="32" y="72"/>
                    </a:moveTo>
                    <a:cubicBezTo>
                      <a:pt x="16" y="72"/>
                      <a:pt x="0" y="61"/>
                      <a:pt x="0" y="40"/>
                    </a:cubicBezTo>
                    <a:cubicBezTo>
                      <a:pt x="0" y="17"/>
                      <a:pt x="16" y="0"/>
                      <a:pt x="39" y="0"/>
                    </a:cubicBezTo>
                    <a:cubicBezTo>
                      <a:pt x="57" y="0"/>
                      <a:pt x="70" y="13"/>
                      <a:pt x="70" y="30"/>
                    </a:cubicBezTo>
                    <a:cubicBezTo>
                      <a:pt x="70" y="45"/>
                      <a:pt x="62" y="55"/>
                      <a:pt x="50" y="55"/>
                    </a:cubicBezTo>
                    <a:cubicBezTo>
                      <a:pt x="45" y="55"/>
                      <a:pt x="42" y="53"/>
                      <a:pt x="41" y="49"/>
                    </a:cubicBezTo>
                    <a:cubicBezTo>
                      <a:pt x="37" y="53"/>
                      <a:pt x="33" y="55"/>
                      <a:pt x="28" y="55"/>
                    </a:cubicBezTo>
                    <a:cubicBezTo>
                      <a:pt x="21" y="55"/>
                      <a:pt x="16" y="50"/>
                      <a:pt x="16" y="41"/>
                    </a:cubicBezTo>
                    <a:cubicBezTo>
                      <a:pt x="16" y="27"/>
                      <a:pt x="26" y="16"/>
                      <a:pt x="40" y="16"/>
                    </a:cubicBezTo>
                    <a:cubicBezTo>
                      <a:pt x="45" y="16"/>
                      <a:pt x="50" y="18"/>
                      <a:pt x="53" y="19"/>
                    </a:cubicBezTo>
                    <a:cubicBezTo>
                      <a:pt x="54" y="19"/>
                      <a:pt x="54" y="19"/>
                      <a:pt x="54" y="19"/>
                    </a:cubicBezTo>
                    <a:cubicBezTo>
                      <a:pt x="50" y="39"/>
                      <a:pt x="50" y="39"/>
                      <a:pt x="50" y="39"/>
                    </a:cubicBezTo>
                    <a:cubicBezTo>
                      <a:pt x="50" y="43"/>
                      <a:pt x="50" y="45"/>
                      <a:pt x="51" y="46"/>
                    </a:cubicBezTo>
                    <a:cubicBezTo>
                      <a:pt x="51" y="46"/>
                      <a:pt x="51" y="46"/>
                      <a:pt x="52" y="46"/>
                    </a:cubicBezTo>
                    <a:cubicBezTo>
                      <a:pt x="52" y="46"/>
                      <a:pt x="52" y="46"/>
                      <a:pt x="52" y="46"/>
                    </a:cubicBezTo>
                    <a:cubicBezTo>
                      <a:pt x="56" y="46"/>
                      <a:pt x="60" y="42"/>
                      <a:pt x="60" y="31"/>
                    </a:cubicBezTo>
                    <a:cubicBezTo>
                      <a:pt x="60" y="17"/>
                      <a:pt x="51" y="8"/>
                      <a:pt x="38" y="8"/>
                    </a:cubicBezTo>
                    <a:cubicBezTo>
                      <a:pt x="24" y="8"/>
                      <a:pt x="10" y="19"/>
                      <a:pt x="10" y="39"/>
                    </a:cubicBezTo>
                    <a:cubicBezTo>
                      <a:pt x="10" y="54"/>
                      <a:pt x="19" y="64"/>
                      <a:pt x="34" y="64"/>
                    </a:cubicBezTo>
                    <a:cubicBezTo>
                      <a:pt x="39" y="64"/>
                      <a:pt x="45" y="63"/>
                      <a:pt x="49" y="61"/>
                    </a:cubicBezTo>
                    <a:cubicBezTo>
                      <a:pt x="50" y="60"/>
                      <a:pt x="50" y="60"/>
                      <a:pt x="50" y="60"/>
                    </a:cubicBezTo>
                    <a:cubicBezTo>
                      <a:pt x="52" y="68"/>
                      <a:pt x="52" y="68"/>
                      <a:pt x="52" y="68"/>
                    </a:cubicBezTo>
                    <a:cubicBezTo>
                      <a:pt x="51" y="69"/>
                      <a:pt x="51" y="69"/>
                      <a:pt x="51" y="69"/>
                    </a:cubicBezTo>
                    <a:cubicBezTo>
                      <a:pt x="45" y="71"/>
                      <a:pt x="40" y="72"/>
                      <a:pt x="32" y="72"/>
                    </a:cubicBezTo>
                    <a:close/>
                    <a:moveTo>
                      <a:pt x="39" y="27"/>
                    </a:moveTo>
                    <a:cubicBezTo>
                      <a:pt x="33" y="27"/>
                      <a:pt x="28" y="33"/>
                      <a:pt x="28" y="40"/>
                    </a:cubicBezTo>
                    <a:cubicBezTo>
                      <a:pt x="28" y="42"/>
                      <a:pt x="29" y="45"/>
                      <a:pt x="32" y="45"/>
                    </a:cubicBezTo>
                    <a:cubicBezTo>
                      <a:pt x="35" y="45"/>
                      <a:pt x="39" y="41"/>
                      <a:pt x="39" y="35"/>
                    </a:cubicBezTo>
                    <a:cubicBezTo>
                      <a:pt x="41" y="27"/>
                      <a:pt x="41" y="27"/>
                      <a:pt x="41" y="27"/>
                    </a:cubicBezTo>
                    <a:cubicBezTo>
                      <a:pt x="40" y="27"/>
                      <a:pt x="39" y="27"/>
                      <a:pt x="39"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p:nvSpPr>
            <p:spPr bwMode="auto">
              <a:xfrm>
                <a:off x="2678" y="1431"/>
                <a:ext cx="404" cy="377"/>
              </a:xfrm>
              <a:custGeom>
                <a:avLst/>
                <a:gdLst>
                  <a:gd name="T0" fmla="*/ 4 w 168"/>
                  <a:gd name="T1" fmla="*/ 157 h 157"/>
                  <a:gd name="T2" fmla="*/ 0 w 168"/>
                  <a:gd name="T3" fmla="*/ 153 h 157"/>
                  <a:gd name="T4" fmla="*/ 0 w 168"/>
                  <a:gd name="T5" fmla="*/ 51 h 157"/>
                  <a:gd name="T6" fmla="*/ 2 w 168"/>
                  <a:gd name="T7" fmla="*/ 47 h 157"/>
                  <a:gd name="T8" fmla="*/ 17 w 168"/>
                  <a:gd name="T9" fmla="*/ 37 h 157"/>
                  <a:gd name="T10" fmla="*/ 17 w 168"/>
                  <a:gd name="T11" fmla="*/ 14 h 157"/>
                  <a:gd name="T12" fmla="*/ 21 w 168"/>
                  <a:gd name="T13" fmla="*/ 10 h 157"/>
                  <a:gd name="T14" fmla="*/ 59 w 168"/>
                  <a:gd name="T15" fmla="*/ 10 h 157"/>
                  <a:gd name="T16" fmla="*/ 73 w 168"/>
                  <a:gd name="T17" fmla="*/ 2 h 157"/>
                  <a:gd name="T18" fmla="*/ 84 w 168"/>
                  <a:gd name="T19" fmla="*/ 0 h 157"/>
                  <a:gd name="T20" fmla="*/ 94 w 168"/>
                  <a:gd name="T21" fmla="*/ 2 h 157"/>
                  <a:gd name="T22" fmla="*/ 109 w 168"/>
                  <a:gd name="T23" fmla="*/ 10 h 157"/>
                  <a:gd name="T24" fmla="*/ 147 w 168"/>
                  <a:gd name="T25" fmla="*/ 10 h 157"/>
                  <a:gd name="T26" fmla="*/ 151 w 168"/>
                  <a:gd name="T27" fmla="*/ 14 h 157"/>
                  <a:gd name="T28" fmla="*/ 151 w 168"/>
                  <a:gd name="T29" fmla="*/ 37 h 157"/>
                  <a:gd name="T30" fmla="*/ 166 w 168"/>
                  <a:gd name="T31" fmla="*/ 47 h 157"/>
                  <a:gd name="T32" fmla="*/ 168 w 168"/>
                  <a:gd name="T33" fmla="*/ 51 h 157"/>
                  <a:gd name="T34" fmla="*/ 168 w 168"/>
                  <a:gd name="T35" fmla="*/ 153 h 157"/>
                  <a:gd name="T36" fmla="*/ 164 w 168"/>
                  <a:gd name="T37" fmla="*/ 157 h 157"/>
                  <a:gd name="T38" fmla="*/ 4 w 168"/>
                  <a:gd name="T39" fmla="*/ 157 h 157"/>
                  <a:gd name="T40" fmla="*/ 154 w 168"/>
                  <a:gd name="T41" fmla="*/ 148 h 157"/>
                  <a:gd name="T42" fmla="*/ 107 w 168"/>
                  <a:gd name="T43" fmla="*/ 106 h 157"/>
                  <a:gd name="T44" fmla="*/ 60 w 168"/>
                  <a:gd name="T45" fmla="*/ 106 h 157"/>
                  <a:gd name="T46" fmla="*/ 13 w 168"/>
                  <a:gd name="T47" fmla="*/ 148 h 157"/>
                  <a:gd name="T48" fmla="*/ 154 w 168"/>
                  <a:gd name="T49" fmla="*/ 148 h 157"/>
                  <a:gd name="T50" fmla="*/ 8 w 168"/>
                  <a:gd name="T51" fmla="*/ 142 h 157"/>
                  <a:gd name="T52" fmla="*/ 45 w 168"/>
                  <a:gd name="T53" fmla="*/ 105 h 157"/>
                  <a:gd name="T54" fmla="*/ 8 w 168"/>
                  <a:gd name="T55" fmla="*/ 62 h 157"/>
                  <a:gd name="T56" fmla="*/ 8 w 168"/>
                  <a:gd name="T57" fmla="*/ 142 h 157"/>
                  <a:gd name="T58" fmla="*/ 122 w 168"/>
                  <a:gd name="T59" fmla="*/ 105 h 157"/>
                  <a:gd name="T60" fmla="*/ 160 w 168"/>
                  <a:gd name="T61" fmla="*/ 142 h 157"/>
                  <a:gd name="T62" fmla="*/ 160 w 168"/>
                  <a:gd name="T63" fmla="*/ 62 h 157"/>
                  <a:gd name="T64" fmla="*/ 122 w 168"/>
                  <a:gd name="T65" fmla="*/ 105 h 157"/>
                  <a:gd name="T66" fmla="*/ 52 w 168"/>
                  <a:gd name="T67" fmla="*/ 100 h 157"/>
                  <a:gd name="T68" fmla="*/ 60 w 168"/>
                  <a:gd name="T69" fmla="*/ 97 h 157"/>
                  <a:gd name="T70" fmla="*/ 107 w 168"/>
                  <a:gd name="T71" fmla="*/ 97 h 157"/>
                  <a:gd name="T72" fmla="*/ 116 w 168"/>
                  <a:gd name="T73" fmla="*/ 100 h 157"/>
                  <a:gd name="T74" fmla="*/ 143 w 168"/>
                  <a:gd name="T75" fmla="*/ 69 h 157"/>
                  <a:gd name="T76" fmla="*/ 143 w 168"/>
                  <a:gd name="T77" fmla="*/ 19 h 157"/>
                  <a:gd name="T78" fmla="*/ 25 w 168"/>
                  <a:gd name="T79" fmla="*/ 19 h 157"/>
                  <a:gd name="T80" fmla="*/ 25 w 168"/>
                  <a:gd name="T81" fmla="*/ 69 h 157"/>
                  <a:gd name="T82" fmla="*/ 52 w 168"/>
                  <a:gd name="T83" fmla="*/ 100 h 157"/>
                  <a:gd name="T84" fmla="*/ 151 w 168"/>
                  <a:gd name="T85" fmla="*/ 59 h 157"/>
                  <a:gd name="T86" fmla="*/ 157 w 168"/>
                  <a:gd name="T87" fmla="*/ 51 h 157"/>
                  <a:gd name="T88" fmla="*/ 151 w 168"/>
                  <a:gd name="T89" fmla="*/ 47 h 157"/>
                  <a:gd name="T90" fmla="*/ 151 w 168"/>
                  <a:gd name="T91" fmla="*/ 59 h 157"/>
                  <a:gd name="T92" fmla="*/ 17 w 168"/>
                  <a:gd name="T93" fmla="*/ 59 h 157"/>
                  <a:gd name="T94" fmla="*/ 17 w 168"/>
                  <a:gd name="T95" fmla="*/ 47 h 157"/>
                  <a:gd name="T96" fmla="*/ 10 w 168"/>
                  <a:gd name="T97" fmla="*/ 51 h 157"/>
                  <a:gd name="T98" fmla="*/ 17 w 168"/>
                  <a:gd name="T99" fmla="*/ 59 h 157"/>
                  <a:gd name="T100" fmla="*/ 93 w 168"/>
                  <a:gd name="T101" fmla="*/ 10 h 157"/>
                  <a:gd name="T102" fmla="*/ 91 w 168"/>
                  <a:gd name="T103" fmla="*/ 10 h 157"/>
                  <a:gd name="T104" fmla="*/ 84 w 168"/>
                  <a:gd name="T105" fmla="*/ 8 h 157"/>
                  <a:gd name="T106" fmla="*/ 76 w 168"/>
                  <a:gd name="T107" fmla="*/ 10 h 157"/>
                  <a:gd name="T108" fmla="*/ 75 w 168"/>
                  <a:gd name="T109" fmla="*/ 10 h 157"/>
                  <a:gd name="T110" fmla="*/ 93 w 168"/>
                  <a:gd name="T111" fmla="*/ 1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157">
                    <a:moveTo>
                      <a:pt x="4" y="157"/>
                    </a:moveTo>
                    <a:cubicBezTo>
                      <a:pt x="1" y="157"/>
                      <a:pt x="0" y="154"/>
                      <a:pt x="0" y="153"/>
                    </a:cubicBezTo>
                    <a:cubicBezTo>
                      <a:pt x="0" y="51"/>
                      <a:pt x="0" y="51"/>
                      <a:pt x="0" y="51"/>
                    </a:cubicBezTo>
                    <a:cubicBezTo>
                      <a:pt x="0" y="48"/>
                      <a:pt x="2" y="47"/>
                      <a:pt x="2" y="47"/>
                    </a:cubicBezTo>
                    <a:cubicBezTo>
                      <a:pt x="4" y="46"/>
                      <a:pt x="9" y="42"/>
                      <a:pt x="17" y="37"/>
                    </a:cubicBezTo>
                    <a:cubicBezTo>
                      <a:pt x="17" y="14"/>
                      <a:pt x="17" y="14"/>
                      <a:pt x="17" y="14"/>
                    </a:cubicBezTo>
                    <a:cubicBezTo>
                      <a:pt x="17" y="12"/>
                      <a:pt x="19" y="10"/>
                      <a:pt x="21" y="10"/>
                    </a:cubicBezTo>
                    <a:cubicBezTo>
                      <a:pt x="59" y="10"/>
                      <a:pt x="59" y="10"/>
                      <a:pt x="59" y="10"/>
                    </a:cubicBezTo>
                    <a:cubicBezTo>
                      <a:pt x="67" y="5"/>
                      <a:pt x="72" y="2"/>
                      <a:pt x="73" y="2"/>
                    </a:cubicBezTo>
                    <a:cubicBezTo>
                      <a:pt x="76" y="1"/>
                      <a:pt x="80" y="0"/>
                      <a:pt x="84" y="0"/>
                    </a:cubicBezTo>
                    <a:cubicBezTo>
                      <a:pt x="88" y="0"/>
                      <a:pt x="92" y="1"/>
                      <a:pt x="94" y="2"/>
                    </a:cubicBezTo>
                    <a:cubicBezTo>
                      <a:pt x="96" y="2"/>
                      <a:pt x="101" y="5"/>
                      <a:pt x="109" y="10"/>
                    </a:cubicBezTo>
                    <a:cubicBezTo>
                      <a:pt x="147" y="10"/>
                      <a:pt x="147" y="10"/>
                      <a:pt x="147" y="10"/>
                    </a:cubicBezTo>
                    <a:cubicBezTo>
                      <a:pt x="149" y="10"/>
                      <a:pt x="151" y="12"/>
                      <a:pt x="151" y="14"/>
                    </a:cubicBezTo>
                    <a:cubicBezTo>
                      <a:pt x="151" y="37"/>
                      <a:pt x="151" y="37"/>
                      <a:pt x="151" y="37"/>
                    </a:cubicBezTo>
                    <a:cubicBezTo>
                      <a:pt x="158" y="42"/>
                      <a:pt x="164" y="46"/>
                      <a:pt x="166" y="47"/>
                    </a:cubicBezTo>
                    <a:cubicBezTo>
                      <a:pt x="166" y="47"/>
                      <a:pt x="168" y="49"/>
                      <a:pt x="168" y="51"/>
                    </a:cubicBezTo>
                    <a:cubicBezTo>
                      <a:pt x="168" y="153"/>
                      <a:pt x="168" y="153"/>
                      <a:pt x="168" y="153"/>
                    </a:cubicBezTo>
                    <a:cubicBezTo>
                      <a:pt x="168" y="155"/>
                      <a:pt x="166" y="157"/>
                      <a:pt x="164" y="157"/>
                    </a:cubicBezTo>
                    <a:lnTo>
                      <a:pt x="4" y="157"/>
                    </a:lnTo>
                    <a:close/>
                    <a:moveTo>
                      <a:pt x="154" y="148"/>
                    </a:moveTo>
                    <a:cubicBezTo>
                      <a:pt x="132" y="124"/>
                      <a:pt x="112" y="106"/>
                      <a:pt x="107" y="106"/>
                    </a:cubicBezTo>
                    <a:cubicBezTo>
                      <a:pt x="60" y="106"/>
                      <a:pt x="60" y="106"/>
                      <a:pt x="60" y="106"/>
                    </a:cubicBezTo>
                    <a:cubicBezTo>
                      <a:pt x="56" y="106"/>
                      <a:pt x="35" y="124"/>
                      <a:pt x="13" y="148"/>
                    </a:cubicBezTo>
                    <a:lnTo>
                      <a:pt x="154" y="148"/>
                    </a:lnTo>
                    <a:close/>
                    <a:moveTo>
                      <a:pt x="8" y="142"/>
                    </a:moveTo>
                    <a:cubicBezTo>
                      <a:pt x="18" y="131"/>
                      <a:pt x="33" y="115"/>
                      <a:pt x="45" y="105"/>
                    </a:cubicBezTo>
                    <a:cubicBezTo>
                      <a:pt x="8" y="62"/>
                      <a:pt x="8" y="62"/>
                      <a:pt x="8" y="62"/>
                    </a:cubicBezTo>
                    <a:lnTo>
                      <a:pt x="8" y="142"/>
                    </a:lnTo>
                    <a:close/>
                    <a:moveTo>
                      <a:pt x="122" y="105"/>
                    </a:moveTo>
                    <a:cubicBezTo>
                      <a:pt x="135" y="115"/>
                      <a:pt x="150" y="131"/>
                      <a:pt x="160" y="142"/>
                    </a:cubicBezTo>
                    <a:cubicBezTo>
                      <a:pt x="160" y="62"/>
                      <a:pt x="160" y="62"/>
                      <a:pt x="160" y="62"/>
                    </a:cubicBezTo>
                    <a:lnTo>
                      <a:pt x="122" y="105"/>
                    </a:lnTo>
                    <a:close/>
                    <a:moveTo>
                      <a:pt x="52" y="100"/>
                    </a:moveTo>
                    <a:cubicBezTo>
                      <a:pt x="56" y="98"/>
                      <a:pt x="58" y="97"/>
                      <a:pt x="60" y="97"/>
                    </a:cubicBezTo>
                    <a:cubicBezTo>
                      <a:pt x="107" y="97"/>
                      <a:pt x="107" y="97"/>
                      <a:pt x="107" y="97"/>
                    </a:cubicBezTo>
                    <a:cubicBezTo>
                      <a:pt x="109" y="97"/>
                      <a:pt x="112" y="98"/>
                      <a:pt x="116" y="100"/>
                    </a:cubicBezTo>
                    <a:cubicBezTo>
                      <a:pt x="143" y="69"/>
                      <a:pt x="143" y="69"/>
                      <a:pt x="143" y="69"/>
                    </a:cubicBezTo>
                    <a:cubicBezTo>
                      <a:pt x="143" y="19"/>
                      <a:pt x="143" y="19"/>
                      <a:pt x="143" y="19"/>
                    </a:cubicBezTo>
                    <a:cubicBezTo>
                      <a:pt x="25" y="19"/>
                      <a:pt x="25" y="19"/>
                      <a:pt x="25" y="19"/>
                    </a:cubicBezTo>
                    <a:cubicBezTo>
                      <a:pt x="25" y="69"/>
                      <a:pt x="25" y="69"/>
                      <a:pt x="25" y="69"/>
                    </a:cubicBezTo>
                    <a:lnTo>
                      <a:pt x="52" y="100"/>
                    </a:lnTo>
                    <a:close/>
                    <a:moveTo>
                      <a:pt x="151" y="59"/>
                    </a:moveTo>
                    <a:cubicBezTo>
                      <a:pt x="157" y="51"/>
                      <a:pt x="157" y="51"/>
                      <a:pt x="157" y="51"/>
                    </a:cubicBezTo>
                    <a:cubicBezTo>
                      <a:pt x="151" y="47"/>
                      <a:pt x="151" y="47"/>
                      <a:pt x="151" y="47"/>
                    </a:cubicBezTo>
                    <a:lnTo>
                      <a:pt x="151" y="59"/>
                    </a:lnTo>
                    <a:close/>
                    <a:moveTo>
                      <a:pt x="17" y="59"/>
                    </a:moveTo>
                    <a:cubicBezTo>
                      <a:pt x="17" y="47"/>
                      <a:pt x="17" y="47"/>
                      <a:pt x="17" y="47"/>
                    </a:cubicBezTo>
                    <a:cubicBezTo>
                      <a:pt x="10" y="51"/>
                      <a:pt x="10" y="51"/>
                      <a:pt x="10" y="51"/>
                    </a:cubicBezTo>
                    <a:lnTo>
                      <a:pt x="17" y="59"/>
                    </a:lnTo>
                    <a:close/>
                    <a:moveTo>
                      <a:pt x="93" y="10"/>
                    </a:moveTo>
                    <a:cubicBezTo>
                      <a:pt x="92" y="10"/>
                      <a:pt x="92" y="10"/>
                      <a:pt x="91" y="10"/>
                    </a:cubicBezTo>
                    <a:cubicBezTo>
                      <a:pt x="90" y="9"/>
                      <a:pt x="87" y="8"/>
                      <a:pt x="84" y="8"/>
                    </a:cubicBezTo>
                    <a:cubicBezTo>
                      <a:pt x="81" y="8"/>
                      <a:pt x="78" y="9"/>
                      <a:pt x="76" y="10"/>
                    </a:cubicBezTo>
                    <a:cubicBezTo>
                      <a:pt x="76" y="10"/>
                      <a:pt x="76" y="10"/>
                      <a:pt x="75" y="10"/>
                    </a:cubicBezTo>
                    <a:lnTo>
                      <a:pt x="93"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1" name="TextBox 20"/>
          <p:cNvSpPr txBox="1"/>
          <p:nvPr userDrawn="1"/>
        </p:nvSpPr>
        <p:spPr>
          <a:xfrm>
            <a:off x="1135378" y="1259779"/>
            <a:ext cx="2160000" cy="2160270"/>
          </a:xfrm>
          <a:prstGeom prst="ellipse">
            <a:avLst/>
          </a:prstGeom>
          <a:solidFill>
            <a:schemeClr val="accent2"/>
          </a:solidFill>
          <a:ln w="76200">
            <a:solidFill>
              <a:schemeClr val="accent1"/>
            </a:solidFill>
          </a:ln>
        </p:spPr>
        <p:txBody>
          <a:bodyPr wrap="none" tIns="0" bIns="45720" rtlCol="0" anchor="ctr" anchorCtr="0">
            <a:noAutofit/>
          </a:bodyPr>
          <a:lstStyle/>
          <a:p>
            <a:pPr algn="ctr">
              <a:lnSpc>
                <a:spcPct val="70000"/>
              </a:lnSpc>
            </a:pPr>
            <a:r>
              <a:rPr lang="en-US" sz="3600" b="1" kern="0" dirty="0">
                <a:solidFill>
                  <a:schemeClr val="bg1"/>
                </a:solidFill>
                <a:latin typeface="Calibri Light" panose="020F0302020204030204" pitchFamily="34" charset="0"/>
                <a:cs typeface="Helvetica Light"/>
              </a:rPr>
              <a:t>Thank you</a:t>
            </a:r>
          </a:p>
        </p:txBody>
      </p:sp>
      <p:sp>
        <p:nvSpPr>
          <p:cNvPr id="22" name="Freeform 104"/>
          <p:cNvSpPr>
            <a:spLocks/>
          </p:cNvSpPr>
          <p:nvPr userDrawn="1"/>
        </p:nvSpPr>
        <p:spPr bwMode="auto">
          <a:xfrm>
            <a:off x="5132577" y="2604424"/>
            <a:ext cx="435600" cy="433655"/>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sp>
        <p:nvSpPr>
          <p:cNvPr id="23" name="Rectangle 22"/>
          <p:cNvSpPr/>
          <p:nvPr userDrawn="1"/>
        </p:nvSpPr>
        <p:spPr>
          <a:xfrm>
            <a:off x="5611630" y="2704162"/>
            <a:ext cx="2922220" cy="276999"/>
          </a:xfrm>
          <a:prstGeom prst="rect">
            <a:avLst/>
          </a:prstGeom>
        </p:spPr>
        <p:txBody>
          <a:bodyPr wrap="square">
            <a:spAutoFit/>
          </a:bodyPr>
          <a:lstStyle/>
          <a:p>
            <a:r>
              <a:rPr lang="en-US" sz="1200" dirty="0">
                <a:solidFill>
                  <a:schemeClr val="tx1">
                    <a:lumMod val="90000"/>
                    <a:lumOff val="10000"/>
                  </a:schemeClr>
                </a:solidFill>
                <a:latin typeface="Calibri Light" panose="020F0302020204030204" pitchFamily="34" charset="0"/>
                <a:cs typeface="Helvetica" panose="020B0604020202020204" pitchFamily="34" charset="0"/>
              </a:rPr>
              <a:t>customercarewords.com</a:t>
            </a:r>
          </a:p>
        </p:txBody>
      </p:sp>
      <p:sp>
        <p:nvSpPr>
          <p:cNvPr id="24" name="Rectangle 23"/>
          <p:cNvSpPr/>
          <p:nvPr userDrawn="1"/>
        </p:nvSpPr>
        <p:spPr>
          <a:xfrm>
            <a:off x="5080748" y="2710828"/>
            <a:ext cx="564401" cy="246221"/>
          </a:xfrm>
          <a:prstGeom prst="rect">
            <a:avLst/>
          </a:prstGeom>
        </p:spPr>
        <p:txBody>
          <a:bodyPr wrap="square">
            <a:spAutoFit/>
          </a:bodyPr>
          <a:lstStyle/>
          <a:p>
            <a:r>
              <a:rPr lang="en-US" sz="1000" b="1" dirty="0">
                <a:solidFill>
                  <a:schemeClr val="bg1"/>
                </a:solidFill>
                <a:latin typeface="Calibri" panose="020F0502020204030204" pitchFamily="34" charset="0"/>
                <a:cs typeface="Helvetica" panose="020B0604020202020204" pitchFamily="34" charset="0"/>
              </a:rPr>
              <a:t>WWW.</a:t>
            </a:r>
          </a:p>
        </p:txBody>
      </p:sp>
    </p:spTree>
    <p:extLst>
      <p:ext uri="{BB962C8B-B14F-4D97-AF65-F5344CB8AC3E}">
        <p14:creationId xmlns:p14="http://schemas.microsoft.com/office/powerpoint/2010/main" val="97126352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2" presetClass="entr" presetSubtype="1" accel="16667" fill="hold" nodeType="withEffect" p14:presetBounceEnd="66667">
                                      <p:stCondLst>
                                        <p:cond delay="200"/>
                                      </p:stCondLst>
                                      <p:childTnLst>
                                        <p:set>
                                          <p:cBhvr>
                                            <p:cTn id="9" dur="1" fill="hold">
                                              <p:stCondLst>
                                                <p:cond delay="0"/>
                                              </p:stCondLst>
                                            </p:cTn>
                                            <p:tgtEl>
                                              <p:spTgt spid="12"/>
                                            </p:tgtEl>
                                            <p:attrNameLst>
                                              <p:attrName>style.visibility</p:attrName>
                                            </p:attrNameLst>
                                          </p:cBhvr>
                                          <p:to>
                                            <p:strVal val="visible"/>
                                          </p:to>
                                        </p:set>
                                        <p:anim calcmode="lin" valueType="num" p14:bounceEnd="66667">
                                          <p:cBhvr additive="base">
                                            <p:cTn id="10" dur="600" fill="hold"/>
                                            <p:tgtEl>
                                              <p:spTgt spid="12"/>
                                            </p:tgtEl>
                                            <p:attrNameLst>
                                              <p:attrName>ppt_x</p:attrName>
                                            </p:attrNameLst>
                                          </p:cBhvr>
                                          <p:tavLst>
                                            <p:tav tm="0">
                                              <p:val>
                                                <p:strVal val="#ppt_x"/>
                                              </p:val>
                                            </p:tav>
                                            <p:tav tm="100000">
                                              <p:val>
                                                <p:strVal val="#ppt_x"/>
                                              </p:val>
                                            </p:tav>
                                          </p:tavLst>
                                        </p:anim>
                                        <p:anim calcmode="lin" valueType="num" p14:bounceEnd="66667">
                                          <p:cBhvr additive="base">
                                            <p:cTn id="11" dur="600" fill="hold"/>
                                            <p:tgtEl>
                                              <p:spTgt spid="12"/>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6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childTnLst>
                                    </p:cTn>
                                  </p:par>
                                  <p:par>
                                    <p:cTn id="15" presetID="2" presetClass="entr" presetSubtype="1" accel="16667" fill="hold" nodeType="withEffect" p14:presetBounceEnd="66667">
                                      <p:stCondLst>
                                        <p:cond delay="400"/>
                                      </p:stCondLst>
                                      <p:childTnLst>
                                        <p:set>
                                          <p:cBhvr>
                                            <p:cTn id="16" dur="1" fill="hold">
                                              <p:stCondLst>
                                                <p:cond delay="0"/>
                                              </p:stCondLst>
                                            </p:cTn>
                                            <p:tgtEl>
                                              <p:spTgt spid="16"/>
                                            </p:tgtEl>
                                            <p:attrNameLst>
                                              <p:attrName>style.visibility</p:attrName>
                                            </p:attrNameLst>
                                          </p:cBhvr>
                                          <p:to>
                                            <p:strVal val="visible"/>
                                          </p:to>
                                        </p:set>
                                        <p:anim calcmode="lin" valueType="num" p14:bounceEnd="66667">
                                          <p:cBhvr additive="base">
                                            <p:cTn id="17" dur="600" fill="hold"/>
                                            <p:tgtEl>
                                              <p:spTgt spid="16"/>
                                            </p:tgtEl>
                                            <p:attrNameLst>
                                              <p:attrName>ppt_x</p:attrName>
                                            </p:attrNameLst>
                                          </p:cBhvr>
                                          <p:tavLst>
                                            <p:tav tm="0">
                                              <p:val>
                                                <p:strVal val="#ppt_x"/>
                                              </p:val>
                                            </p:tav>
                                            <p:tav tm="100000">
                                              <p:val>
                                                <p:strVal val="#ppt_x"/>
                                              </p:val>
                                            </p:tav>
                                          </p:tavLst>
                                        </p:anim>
                                        <p:anim calcmode="lin" valueType="num" p14:bounceEnd="66667">
                                          <p:cBhvr additive="base">
                                            <p:cTn id="18" dur="600" fill="hold"/>
                                            <p:tgtEl>
                                              <p:spTgt spid="16"/>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2" presetClass="entr" presetSubtype="1" accel="16667" fill="hold" nodeType="withEffect" p14:presetBounceEnd="66667">
                                      <p:stCondLst>
                                        <p:cond delay="800"/>
                                      </p:stCondLst>
                                      <p:childTnLst>
                                        <p:set>
                                          <p:cBhvr>
                                            <p:cTn id="23" dur="1" fill="hold">
                                              <p:stCondLst>
                                                <p:cond delay="0"/>
                                              </p:stCondLst>
                                            </p:cTn>
                                            <p:tgtEl>
                                              <p:spTgt spid="6"/>
                                            </p:tgtEl>
                                            <p:attrNameLst>
                                              <p:attrName>style.visibility</p:attrName>
                                            </p:attrNameLst>
                                          </p:cBhvr>
                                          <p:to>
                                            <p:strVal val="visible"/>
                                          </p:to>
                                        </p:set>
                                        <p:anim calcmode="lin" valueType="num" p14:bounceEnd="66667">
                                          <p:cBhvr additive="base">
                                            <p:cTn id="24" dur="600" fill="hold"/>
                                            <p:tgtEl>
                                              <p:spTgt spid="6"/>
                                            </p:tgtEl>
                                            <p:attrNameLst>
                                              <p:attrName>ppt_x</p:attrName>
                                            </p:attrNameLst>
                                          </p:cBhvr>
                                          <p:tavLst>
                                            <p:tav tm="0">
                                              <p:val>
                                                <p:strVal val="#ppt_x"/>
                                              </p:val>
                                            </p:tav>
                                            <p:tav tm="100000">
                                              <p:val>
                                                <p:strVal val="#ppt_x"/>
                                              </p:val>
                                            </p:tav>
                                          </p:tavLst>
                                        </p:anim>
                                        <p:anim calcmode="lin" valueType="num" p14:bounceEnd="66667">
                                          <p:cBhvr additive="base">
                                            <p:cTn id="25" dur="600" fill="hold"/>
                                            <p:tgtEl>
                                              <p:spTgt spid="6"/>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12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50"/>
                                            <p:tgtEl>
                                              <p:spTgt spid="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21" grpId="0" animBg="1"/>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2" presetClass="entr" presetSubtype="1" accel="16667" fill="hold" nodeType="withEffect">
                                      <p:stCondLst>
                                        <p:cond delay="20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600" fill="hold"/>
                                            <p:tgtEl>
                                              <p:spTgt spid="12"/>
                                            </p:tgtEl>
                                            <p:attrNameLst>
                                              <p:attrName>ppt_x</p:attrName>
                                            </p:attrNameLst>
                                          </p:cBhvr>
                                          <p:tavLst>
                                            <p:tav tm="0">
                                              <p:val>
                                                <p:strVal val="#ppt_x"/>
                                              </p:val>
                                            </p:tav>
                                            <p:tav tm="100000">
                                              <p:val>
                                                <p:strVal val="#ppt_x"/>
                                              </p:val>
                                            </p:tav>
                                          </p:tavLst>
                                        </p:anim>
                                        <p:anim calcmode="lin" valueType="num">
                                          <p:cBhvr additive="base">
                                            <p:cTn id="11" dur="600" fill="hold"/>
                                            <p:tgtEl>
                                              <p:spTgt spid="12"/>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6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50"/>
                                            <p:tgtEl>
                                              <p:spTgt spid="11"/>
                                            </p:tgtEl>
                                          </p:cBhvr>
                                        </p:animEffect>
                                      </p:childTnLst>
                                    </p:cTn>
                                  </p:par>
                                  <p:par>
                                    <p:cTn id="15" presetID="2" presetClass="entr" presetSubtype="1" accel="16667" fill="hold" nodeType="withEffect">
                                      <p:stCondLst>
                                        <p:cond delay="4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600" fill="hold"/>
                                            <p:tgtEl>
                                              <p:spTgt spid="16"/>
                                            </p:tgtEl>
                                            <p:attrNameLst>
                                              <p:attrName>ppt_x</p:attrName>
                                            </p:attrNameLst>
                                          </p:cBhvr>
                                          <p:tavLst>
                                            <p:tav tm="0">
                                              <p:val>
                                                <p:strVal val="#ppt_x"/>
                                              </p:val>
                                            </p:tav>
                                            <p:tav tm="100000">
                                              <p:val>
                                                <p:strVal val="#ppt_x"/>
                                              </p:val>
                                            </p:tav>
                                          </p:tavLst>
                                        </p:anim>
                                        <p:anim calcmode="lin" valueType="num">
                                          <p:cBhvr additive="base">
                                            <p:cTn id="18" dur="600" fill="hold"/>
                                            <p:tgtEl>
                                              <p:spTgt spid="16"/>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2" presetClass="entr" presetSubtype="1" accel="16667" fill="hold" nodeType="withEffect">
                                      <p:stCondLst>
                                        <p:cond delay="80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600" fill="hold"/>
                                            <p:tgtEl>
                                              <p:spTgt spid="6"/>
                                            </p:tgtEl>
                                            <p:attrNameLst>
                                              <p:attrName>ppt_x</p:attrName>
                                            </p:attrNameLst>
                                          </p:cBhvr>
                                          <p:tavLst>
                                            <p:tav tm="0">
                                              <p:val>
                                                <p:strVal val="#ppt_x"/>
                                              </p:val>
                                            </p:tav>
                                            <p:tav tm="100000">
                                              <p:val>
                                                <p:strVal val="#ppt_x"/>
                                              </p:val>
                                            </p:tav>
                                          </p:tavLst>
                                        </p:anim>
                                        <p:anim calcmode="lin" valueType="num">
                                          <p:cBhvr additive="base">
                                            <p:cTn id="25" dur="600" fill="hold"/>
                                            <p:tgtEl>
                                              <p:spTgt spid="6"/>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12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250"/>
                                            <p:tgtEl>
                                              <p:spTgt spid="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250"/>
                                            <p:tgtEl>
                                              <p:spTgt spid="23"/>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21" grpId="0" animBg="1"/>
          <p:bldP spid="23" grpId="0"/>
          <p:bldP spid="24" grpId="0"/>
        </p:bldLst>
      </p:timing>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197" name="Rectangle 5"/>
          <p:cNvSpPr>
            <a:spLocks noGrp="1" noChangeArrowheads="1"/>
          </p:cNvSpPr>
          <p:nvPr>
            <p:ph type="subTitle" idx="1"/>
          </p:nvPr>
        </p:nvSpPr>
        <p:spPr>
          <a:xfrm>
            <a:off x="3505200" y="2114550"/>
            <a:ext cx="4724400" cy="1028700"/>
          </a:xfrm>
        </p:spPr>
        <p:txBody>
          <a:bodyPr anchor="b"/>
          <a:lstStyle>
            <a:lvl1pPr marL="0" indent="0">
              <a:buFont typeface="Wingdings" pitchFamily="2" charset="2"/>
              <a:buNone/>
              <a:defRPr>
                <a:solidFill>
                  <a:srgbClr val="D82310"/>
                </a:solidFill>
              </a:defRPr>
            </a:lvl1pPr>
          </a:lstStyle>
          <a:p>
            <a:r>
              <a:rPr lang="en-US"/>
              <a:t>Click to edit Master subtitle style</a:t>
            </a:r>
          </a:p>
        </p:txBody>
      </p:sp>
      <p:sp>
        <p:nvSpPr>
          <p:cNvPr id="8206" name="Rectangle 14"/>
          <p:cNvSpPr>
            <a:spLocks noGrp="1" noChangeArrowheads="1"/>
          </p:cNvSpPr>
          <p:nvPr>
            <p:ph type="dt" sz="quarter" idx="2"/>
          </p:nvPr>
        </p:nvSpPr>
        <p:spPr>
          <a:xfrm>
            <a:off x="2667000" y="4889584"/>
            <a:ext cx="1905000" cy="253916"/>
          </a:xfrm>
        </p:spPr>
        <p:txBody>
          <a:bodyPr/>
          <a:lstStyle>
            <a:lvl1pPr>
              <a:defRPr sz="1050" b="0">
                <a:solidFill>
                  <a:schemeClr val="bg1"/>
                </a:solidFill>
              </a:defRPr>
            </a:lvl1pPr>
          </a:lstStyle>
          <a:p>
            <a:fld id="{B23F6D09-5D52-4D07-9CAC-81A0B77E493E}" type="datetimeFigureOut">
              <a:rPr lang="en-US">
                <a:solidFill>
                  <a:srgbClr val="FFFFFF"/>
                </a:solidFill>
              </a:rPr>
              <a:pPr/>
              <a:t>18-02-24</a:t>
            </a:fld>
            <a:endParaRPr lang="en-US" dirty="0">
              <a:solidFill>
                <a:srgbClr val="FFFFFF"/>
              </a:solidFill>
            </a:endParaRPr>
          </a:p>
        </p:txBody>
      </p:sp>
      <p:sp>
        <p:nvSpPr>
          <p:cNvPr id="8207" name="Rectangle 15"/>
          <p:cNvSpPr>
            <a:spLocks noGrp="1" noChangeArrowheads="1"/>
          </p:cNvSpPr>
          <p:nvPr>
            <p:ph type="ftr" sz="quarter" idx="3"/>
          </p:nvPr>
        </p:nvSpPr>
        <p:spPr>
          <a:xfrm>
            <a:off x="5195889" y="4889584"/>
            <a:ext cx="3279775" cy="253916"/>
          </a:xfrm>
        </p:spPr>
        <p:txBody>
          <a:bodyPr/>
          <a:lstStyle>
            <a:lvl1pPr algn="r">
              <a:defRPr sz="1050" b="0">
                <a:solidFill>
                  <a:schemeClr val="tx1"/>
                </a:solidFill>
              </a:defRPr>
            </a:lvl1pPr>
          </a:lstStyle>
          <a:p>
            <a:endParaRPr lang="en-US" dirty="0">
              <a:solidFill>
                <a:srgbClr val="015D8B"/>
              </a:solidFill>
            </a:endParaRPr>
          </a:p>
        </p:txBody>
      </p:sp>
      <p:sp>
        <p:nvSpPr>
          <p:cNvPr id="8209" name="Rectangle 17"/>
          <p:cNvSpPr>
            <a:spLocks noGrp="1" noChangeArrowheads="1"/>
          </p:cNvSpPr>
          <p:nvPr>
            <p:ph type="sldNum" sz="quarter" idx="4"/>
          </p:nvPr>
        </p:nvSpPr>
        <p:spPr>
          <a:xfrm>
            <a:off x="9526" y="4769644"/>
            <a:ext cx="587375" cy="366713"/>
          </a:xfrm>
          <a:prstGeom prst="rect">
            <a:avLst/>
          </a:prstGeom>
        </p:spPr>
        <p:txBody>
          <a:bodyPr anchorCtr="0"/>
          <a:lstStyle>
            <a:lvl1pPr>
              <a:defRPr sz="1950">
                <a:solidFill>
                  <a:schemeClr val="bg1"/>
                </a:solidFill>
              </a:defRPr>
            </a:lvl1pPr>
          </a:lstStyle>
          <a:p>
            <a:fld id="{771AB7CA-329D-4B72-969E-6F9BDAC1C8A7}" type="slidenum">
              <a:rPr lang="en-US">
                <a:solidFill>
                  <a:srgbClr val="FFFFFF"/>
                </a:solidFill>
                <a:cs typeface="Arial" charset="0"/>
              </a:rPr>
              <a:pPr/>
              <a:t>‹#›</a:t>
            </a:fld>
            <a:endParaRPr lang="en-US" dirty="0">
              <a:solidFill>
                <a:srgbClr val="FFFFFF"/>
              </a:solidFill>
              <a:cs typeface="Arial" charset="0"/>
            </a:endParaRPr>
          </a:p>
        </p:txBody>
      </p:sp>
      <p:sp>
        <p:nvSpPr>
          <p:cNvPr id="8211" name="Rectangle 19"/>
          <p:cNvSpPr>
            <a:spLocks noGrp="1" noChangeArrowheads="1"/>
          </p:cNvSpPr>
          <p:nvPr>
            <p:ph type="ctrTitle" sz="quarter"/>
          </p:nvPr>
        </p:nvSpPr>
        <p:spPr>
          <a:xfrm>
            <a:off x="1524001" y="1200150"/>
            <a:ext cx="7185025" cy="857250"/>
          </a:xfrm>
        </p:spPr>
        <p:txBody>
          <a:bodyPr anchor="ctr"/>
          <a:lstStyle>
            <a:lvl1pPr>
              <a:defRPr>
                <a:solidFill>
                  <a:srgbClr val="006496"/>
                </a:solidFill>
              </a:defRPr>
            </a:lvl1pPr>
          </a:lstStyle>
          <a:p>
            <a:r>
              <a:rPr lang="en-US"/>
              <a:t>Click to edit Master title style</a:t>
            </a:r>
          </a:p>
        </p:txBody>
      </p:sp>
      <p:sp>
        <p:nvSpPr>
          <p:cNvPr id="9" name="Rectangle 15"/>
          <p:cNvSpPr>
            <a:spLocks noChangeArrowheads="1"/>
          </p:cNvSpPr>
          <p:nvPr/>
        </p:nvSpPr>
        <p:spPr bwMode="auto">
          <a:xfrm>
            <a:off x="4787901" y="4889584"/>
            <a:ext cx="3687763" cy="253916"/>
          </a:xfrm>
          <a:prstGeom prst="rect">
            <a:avLst/>
          </a:prstGeom>
          <a:noFill/>
          <a:ln w="9525">
            <a:noFill/>
            <a:miter lim="800000"/>
            <a:headEnd/>
            <a:tailEnd/>
          </a:ln>
        </p:spPr>
        <p:txBody>
          <a:bodyPr anchor="b">
            <a:spAutoFit/>
          </a:bodyPr>
          <a:lstStyle/>
          <a:p>
            <a:pPr algn="r"/>
            <a:r>
              <a:rPr lang="en-US" sz="1050" b="1" dirty="0">
                <a:solidFill>
                  <a:srgbClr val="FFFFFF"/>
                </a:solidFill>
                <a:cs typeface="Arial" charset="0"/>
              </a:rPr>
              <a:t>Copyright © Customer Carewords Ltd.</a:t>
            </a:r>
          </a:p>
        </p:txBody>
      </p:sp>
    </p:spTree>
    <p:extLst>
      <p:ext uri="{BB962C8B-B14F-4D97-AF65-F5344CB8AC3E}">
        <p14:creationId xmlns:p14="http://schemas.microsoft.com/office/powerpoint/2010/main" val="23370506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FFFFFF"/>
              </a:solidFill>
            </a:endParaRPr>
          </a:p>
        </p:txBody>
      </p:sp>
      <p:sp>
        <p:nvSpPr>
          <p:cNvPr id="6" name="Slide Number Placeholder 5"/>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42678620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FFFFFF"/>
              </a:solidFill>
            </a:endParaRPr>
          </a:p>
        </p:txBody>
      </p:sp>
      <p:sp>
        <p:nvSpPr>
          <p:cNvPr id="6" name="Slide Number Placeholder 5"/>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13303213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1657350"/>
            <a:ext cx="3467100" cy="2914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448300" y="1657350"/>
            <a:ext cx="3467100" cy="2914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42193213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8" name="Footer Placeholder 7"/>
          <p:cNvSpPr>
            <a:spLocks noGrp="1"/>
          </p:cNvSpPr>
          <p:nvPr>
            <p:ph type="ftr" sz="quarter" idx="11"/>
          </p:nvPr>
        </p:nvSpPr>
        <p:spPr/>
        <p:txBody>
          <a:bodyPr/>
          <a:lstStyle>
            <a:lvl1pPr>
              <a:defRPr/>
            </a:lvl1pPr>
          </a:lstStyle>
          <a:p>
            <a:endParaRPr lang="en-US" dirty="0">
              <a:solidFill>
                <a:srgbClr val="FFFFFF"/>
              </a:solidFill>
            </a:endParaRPr>
          </a:p>
        </p:txBody>
      </p:sp>
      <p:sp>
        <p:nvSpPr>
          <p:cNvPr id="9" name="Slide Number Placeholder 8"/>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5204508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FFFFFF"/>
              </a:solidFill>
            </a:endParaRPr>
          </a:p>
        </p:txBody>
      </p:sp>
      <p:sp>
        <p:nvSpPr>
          <p:cNvPr id="5" name="Slide Number Placeholder 4"/>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76723109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3" name="Footer Placeholder 2"/>
          <p:cNvSpPr>
            <a:spLocks noGrp="1"/>
          </p:cNvSpPr>
          <p:nvPr>
            <p:ph type="ftr" sz="quarter" idx="11"/>
          </p:nvPr>
        </p:nvSpPr>
        <p:spPr/>
        <p:txBody>
          <a:bodyPr/>
          <a:lstStyle>
            <a:lvl1pPr>
              <a:defRPr/>
            </a:lvl1pPr>
          </a:lstStyle>
          <a:p>
            <a:endParaRPr lang="en-US" dirty="0">
              <a:solidFill>
                <a:srgbClr val="FFFFFF"/>
              </a:solidFill>
            </a:endParaRPr>
          </a:p>
        </p:txBody>
      </p:sp>
      <p:sp>
        <p:nvSpPr>
          <p:cNvPr id="4" name="Slide Number Placeholder 3"/>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227562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971367" y="1181726"/>
            <a:ext cx="89280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600">
                <a:solidFill>
                  <a:schemeClr val="tx1"/>
                </a:solidFill>
                <a:latin typeface="Arial" panose="020B0604020202020204" pitchFamily="34" charset="0"/>
                <a:cs typeface="Arial" panose="020B0604020202020204" pitchFamily="34" charset="0"/>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700" cap="all" baseline="0">
                <a:solidFill>
                  <a:schemeClr val="tx1"/>
                </a:solidFill>
                <a:latin typeface="Arial" panose="020B0604020202020204" pitchFamily="34" charset="0"/>
                <a:cs typeface="Arial" panose="020B0604020202020204" pitchFamily="34" charset="0"/>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600"/>
              </a:spcBef>
              <a:buFontTx/>
              <a:buNone/>
              <a:defRPr sz="1400" cap="none" baseline="0">
                <a:solidFill>
                  <a:schemeClr val="tx1"/>
                </a:solidFill>
                <a:latin typeface="Arial" panose="020B0604020202020204" pitchFamily="34" charset="0"/>
                <a:cs typeface="Arial" panose="020B060402020202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459447" y="1181726"/>
            <a:ext cx="89280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600">
                <a:solidFill>
                  <a:schemeClr val="tx1"/>
                </a:solidFill>
                <a:latin typeface="Arial" panose="020B0604020202020204" pitchFamily="34" charset="0"/>
                <a:cs typeface="Arial" panose="020B0604020202020204" pitchFamily="34" charset="0"/>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700" cap="all" baseline="0">
                <a:solidFill>
                  <a:schemeClr val="tx1"/>
                </a:solidFill>
                <a:latin typeface="Arial" panose="020B0604020202020204" pitchFamily="34" charset="0"/>
                <a:cs typeface="Arial" panose="020B060402020202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914400" rtl="0" eaLnBrk="1" fontAlgn="auto" latinLnBrk="0" hangingPunct="1">
              <a:lnSpc>
                <a:spcPct val="95000"/>
              </a:lnSpc>
              <a:spcBef>
                <a:spcPts val="600"/>
              </a:spcBef>
              <a:spcAft>
                <a:spcPts val="0"/>
              </a:spcAft>
              <a:buClr>
                <a:schemeClr val="accent1"/>
              </a:buClr>
              <a:buSzTx/>
              <a:buFontTx/>
              <a:buNone/>
              <a:tabLst/>
              <a:defRPr sz="1400" cap="none" baseline="0">
                <a:solidFill>
                  <a:schemeClr val="tx1"/>
                </a:solidFill>
                <a:latin typeface="Arial" panose="020B0604020202020204" pitchFamily="34" charset="0"/>
                <a:cs typeface="Arial" panose="020B060402020202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7004677" y="1181726"/>
            <a:ext cx="89280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600">
                <a:solidFill>
                  <a:schemeClr val="tx1"/>
                </a:solidFill>
                <a:latin typeface="Arial" panose="020B0604020202020204" pitchFamily="34" charset="0"/>
                <a:cs typeface="Arial" panose="020B0604020202020204" pitchFamily="34" charset="0"/>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700" cap="all" baseline="0">
                <a:solidFill>
                  <a:schemeClr val="tx1"/>
                </a:solidFill>
                <a:latin typeface="Arial" panose="020B0604020202020204" pitchFamily="34" charset="0"/>
                <a:cs typeface="Arial" panose="020B060402020202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600"/>
              </a:spcBef>
              <a:buFontTx/>
              <a:buNone/>
              <a:defRPr sz="1400" cap="none" baseline="0">
                <a:solidFill>
                  <a:schemeClr val="tx1"/>
                </a:solidFill>
                <a:latin typeface="Arial" panose="020B0604020202020204" pitchFamily="34" charset="0"/>
                <a:cs typeface="Arial" panose="020B060402020202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082370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24994301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153824746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FFFFFF"/>
              </a:solidFill>
            </a:endParaRPr>
          </a:p>
        </p:txBody>
      </p:sp>
      <p:sp>
        <p:nvSpPr>
          <p:cNvPr id="6" name="Slide Number Placeholder 5"/>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5058986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571500"/>
            <a:ext cx="2019300" cy="4000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571500"/>
            <a:ext cx="5905500" cy="4000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FFFFFF"/>
              </a:solidFill>
            </a:endParaRPr>
          </a:p>
        </p:txBody>
      </p:sp>
      <p:sp>
        <p:nvSpPr>
          <p:cNvPr id="6" name="Slide Number Placeholder 5"/>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177182167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3360DD50-85FB-42F0-BA88-C2D19FF1E1D4}" type="datetimeFigureOut">
              <a:rPr lang="en-CA" smtClean="0"/>
              <a:t>18-02-24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4B59C1-61E4-471A-8C21-1DB34EB8D0DD}" type="slidenum">
              <a:rPr lang="en-CA" smtClean="0"/>
              <a:t>‹#›</a:t>
            </a:fld>
            <a:endParaRPr lang="en-CA"/>
          </a:p>
        </p:txBody>
      </p:sp>
    </p:spTree>
    <p:extLst>
      <p:ext uri="{BB962C8B-B14F-4D97-AF65-F5344CB8AC3E}">
        <p14:creationId xmlns:p14="http://schemas.microsoft.com/office/powerpoint/2010/main" val="413638604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360DD50-85FB-42F0-BA88-C2D19FF1E1D4}" type="datetimeFigureOut">
              <a:rPr lang="en-CA" smtClean="0"/>
              <a:t>18-02-24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4B59C1-61E4-471A-8C21-1DB34EB8D0DD}" type="slidenum">
              <a:rPr lang="en-CA" smtClean="0"/>
              <a:t>‹#›</a:t>
            </a:fld>
            <a:endParaRPr lang="en-CA"/>
          </a:p>
        </p:txBody>
      </p:sp>
    </p:spTree>
    <p:extLst>
      <p:ext uri="{BB962C8B-B14F-4D97-AF65-F5344CB8AC3E}">
        <p14:creationId xmlns:p14="http://schemas.microsoft.com/office/powerpoint/2010/main" val="175064724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60DD50-85FB-42F0-BA88-C2D19FF1E1D4}" type="datetimeFigureOut">
              <a:rPr lang="en-CA" smtClean="0"/>
              <a:t>18-02-24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4B59C1-61E4-471A-8C21-1DB34EB8D0DD}" type="slidenum">
              <a:rPr lang="en-CA" smtClean="0"/>
              <a:t>‹#›</a:t>
            </a:fld>
            <a:endParaRPr lang="en-CA"/>
          </a:p>
        </p:txBody>
      </p:sp>
    </p:spTree>
    <p:extLst>
      <p:ext uri="{BB962C8B-B14F-4D97-AF65-F5344CB8AC3E}">
        <p14:creationId xmlns:p14="http://schemas.microsoft.com/office/powerpoint/2010/main" val="198665774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3360DD50-85FB-42F0-BA88-C2D19FF1E1D4}" type="datetimeFigureOut">
              <a:rPr lang="en-CA" smtClean="0"/>
              <a:t>18-02-24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44B59C1-61E4-471A-8C21-1DB34EB8D0DD}" type="slidenum">
              <a:rPr lang="en-CA" smtClean="0"/>
              <a:t>‹#›</a:t>
            </a:fld>
            <a:endParaRPr lang="en-CA"/>
          </a:p>
        </p:txBody>
      </p:sp>
    </p:spTree>
    <p:extLst>
      <p:ext uri="{BB962C8B-B14F-4D97-AF65-F5344CB8AC3E}">
        <p14:creationId xmlns:p14="http://schemas.microsoft.com/office/powerpoint/2010/main" val="30759602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3360DD50-85FB-42F0-BA88-C2D19FF1E1D4}" type="datetimeFigureOut">
              <a:rPr lang="en-CA" smtClean="0"/>
              <a:t>18-02-24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844B59C1-61E4-471A-8C21-1DB34EB8D0DD}" type="slidenum">
              <a:rPr lang="en-CA" smtClean="0"/>
              <a:t>‹#›</a:t>
            </a:fld>
            <a:endParaRPr lang="en-CA"/>
          </a:p>
        </p:txBody>
      </p:sp>
    </p:spTree>
    <p:extLst>
      <p:ext uri="{BB962C8B-B14F-4D97-AF65-F5344CB8AC3E}">
        <p14:creationId xmlns:p14="http://schemas.microsoft.com/office/powerpoint/2010/main" val="10741931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3360DD50-85FB-42F0-BA88-C2D19FF1E1D4}" type="datetimeFigureOut">
              <a:rPr lang="en-CA" smtClean="0"/>
              <a:t>18-02-24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44B59C1-61E4-471A-8C21-1DB34EB8D0DD}" type="slidenum">
              <a:rPr lang="en-CA" smtClean="0"/>
              <a:t>‹#›</a:t>
            </a:fld>
            <a:endParaRPr lang="en-CA"/>
          </a:p>
        </p:txBody>
      </p:sp>
    </p:spTree>
    <p:extLst>
      <p:ext uri="{BB962C8B-B14F-4D97-AF65-F5344CB8AC3E}">
        <p14:creationId xmlns:p14="http://schemas.microsoft.com/office/powerpoint/2010/main" val="2949547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067258" y="1009651"/>
            <a:ext cx="3568743" cy="3544887"/>
          </a:xfrm>
        </p:spPr>
        <p:txBody>
          <a:bodyPr>
            <a:normAutofit/>
          </a:bodyPr>
          <a:lstStyle>
            <a:lvl1pPr marL="0" indent="0">
              <a:lnSpc>
                <a:spcPct val="90000"/>
              </a:lnSpc>
              <a:spcBef>
                <a:spcPts val="1000"/>
              </a:spcBef>
              <a:buNone/>
              <a:defRPr sz="1800" b="1" i="0">
                <a:solidFill>
                  <a:schemeClr val="accent2"/>
                </a:solidFill>
                <a:latin typeface="Arial" panose="020B0604020202020204" pitchFamily="34" charset="0"/>
                <a:cs typeface="Arial" panose="020B0604020202020204" pitchFamily="34" charset="0"/>
              </a:defRPr>
            </a:lvl1pPr>
            <a:lvl2pPr marL="0" indent="0">
              <a:lnSpc>
                <a:spcPct val="104000"/>
              </a:lnSpc>
              <a:spcBef>
                <a:spcPts val="1000"/>
              </a:spcBef>
              <a:buNone/>
              <a:defRPr sz="1800">
                <a:latin typeface="Arial" panose="020B0604020202020204" pitchFamily="34" charset="0"/>
                <a:cs typeface="Arial" panose="020B0604020202020204" pitchFamily="34" charset="0"/>
              </a:defRPr>
            </a:lvl2pPr>
            <a:lvl3pPr marL="169863" indent="-169863">
              <a:lnSpc>
                <a:spcPct val="104000"/>
              </a:lnSpc>
              <a:spcBef>
                <a:spcPts val="1000"/>
              </a:spcBef>
              <a:defRPr sz="1800">
                <a:latin typeface="Arial" panose="020B0604020202020204" pitchFamily="34" charset="0"/>
                <a:cs typeface="Arial" panose="020B060402020202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1" y="1009651"/>
            <a:ext cx="3568743" cy="3544887"/>
          </a:xfrm>
        </p:spPr>
        <p:txBody>
          <a:bodyPr>
            <a:normAutofit/>
          </a:bodyPr>
          <a:lstStyle>
            <a:lvl1pPr marL="0" indent="0">
              <a:lnSpc>
                <a:spcPct val="90000"/>
              </a:lnSpc>
              <a:spcBef>
                <a:spcPts val="1000"/>
              </a:spcBef>
              <a:buNone/>
              <a:defRPr sz="1800" b="1" i="0">
                <a:solidFill>
                  <a:schemeClr val="accent2"/>
                </a:solidFill>
                <a:latin typeface="Arial" panose="020B0604020202020204" pitchFamily="34" charset="0"/>
                <a:cs typeface="Arial" panose="020B0604020202020204" pitchFamily="34" charset="0"/>
              </a:defRPr>
            </a:lvl1pPr>
            <a:lvl2pPr marL="0" indent="0">
              <a:lnSpc>
                <a:spcPct val="104000"/>
              </a:lnSpc>
              <a:spcBef>
                <a:spcPts val="1000"/>
              </a:spcBef>
              <a:buNone/>
              <a:defRPr sz="1800">
                <a:latin typeface="Arial" panose="020B0604020202020204" pitchFamily="34" charset="0"/>
                <a:cs typeface="Arial" panose="020B0604020202020204" pitchFamily="34" charset="0"/>
              </a:defRPr>
            </a:lvl2pPr>
            <a:lvl3pPr marL="169863" indent="-169863">
              <a:lnSpc>
                <a:spcPct val="104000"/>
              </a:lnSpc>
              <a:spcBef>
                <a:spcPts val="1000"/>
              </a:spcBef>
              <a:defRPr sz="1800">
                <a:latin typeface="Arial" panose="020B0604020202020204" pitchFamily="34" charset="0"/>
                <a:cs typeface="Arial" panose="020B060402020202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8878075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60DD50-85FB-42F0-BA88-C2D19FF1E1D4}" type="datetimeFigureOut">
              <a:rPr lang="en-CA" smtClean="0"/>
              <a:t>18-02-24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44B59C1-61E4-471A-8C21-1DB34EB8D0DD}" type="slidenum">
              <a:rPr lang="en-CA" smtClean="0"/>
              <a:t>‹#›</a:t>
            </a:fld>
            <a:endParaRPr lang="en-CA"/>
          </a:p>
        </p:txBody>
      </p:sp>
    </p:spTree>
    <p:extLst>
      <p:ext uri="{BB962C8B-B14F-4D97-AF65-F5344CB8AC3E}">
        <p14:creationId xmlns:p14="http://schemas.microsoft.com/office/powerpoint/2010/main" val="348739565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360DD50-85FB-42F0-BA88-C2D19FF1E1D4}" type="datetimeFigureOut">
              <a:rPr lang="en-CA" smtClean="0"/>
              <a:t>18-02-24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44B59C1-61E4-471A-8C21-1DB34EB8D0DD}" type="slidenum">
              <a:rPr lang="en-CA" smtClean="0"/>
              <a:t>‹#›</a:t>
            </a:fld>
            <a:endParaRPr lang="en-CA"/>
          </a:p>
        </p:txBody>
      </p:sp>
    </p:spTree>
    <p:extLst>
      <p:ext uri="{BB962C8B-B14F-4D97-AF65-F5344CB8AC3E}">
        <p14:creationId xmlns:p14="http://schemas.microsoft.com/office/powerpoint/2010/main" val="29861996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360DD50-85FB-42F0-BA88-C2D19FF1E1D4}" type="datetimeFigureOut">
              <a:rPr lang="en-CA" smtClean="0"/>
              <a:t>18-02-24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44B59C1-61E4-471A-8C21-1DB34EB8D0DD}" type="slidenum">
              <a:rPr lang="en-CA" smtClean="0"/>
              <a:t>‹#›</a:t>
            </a:fld>
            <a:endParaRPr lang="en-CA"/>
          </a:p>
        </p:txBody>
      </p:sp>
    </p:spTree>
    <p:extLst>
      <p:ext uri="{BB962C8B-B14F-4D97-AF65-F5344CB8AC3E}">
        <p14:creationId xmlns:p14="http://schemas.microsoft.com/office/powerpoint/2010/main" val="11588694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360DD50-85FB-42F0-BA88-C2D19FF1E1D4}" type="datetimeFigureOut">
              <a:rPr lang="en-CA" smtClean="0"/>
              <a:t>18-02-24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4B59C1-61E4-471A-8C21-1DB34EB8D0DD}" type="slidenum">
              <a:rPr lang="en-CA" smtClean="0"/>
              <a:t>‹#›</a:t>
            </a:fld>
            <a:endParaRPr lang="en-CA"/>
          </a:p>
        </p:txBody>
      </p:sp>
    </p:spTree>
    <p:extLst>
      <p:ext uri="{BB962C8B-B14F-4D97-AF65-F5344CB8AC3E}">
        <p14:creationId xmlns:p14="http://schemas.microsoft.com/office/powerpoint/2010/main" val="87279837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360DD50-85FB-42F0-BA88-C2D19FF1E1D4}" type="datetimeFigureOut">
              <a:rPr lang="en-CA" smtClean="0"/>
              <a:t>18-02-24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44B59C1-61E4-471A-8C21-1DB34EB8D0DD}" type="slidenum">
              <a:rPr lang="en-CA" smtClean="0"/>
              <a:t>‹#›</a:t>
            </a:fld>
            <a:endParaRPr lang="en-CA"/>
          </a:p>
        </p:txBody>
      </p:sp>
    </p:spTree>
    <p:extLst>
      <p:ext uri="{BB962C8B-B14F-4D97-AF65-F5344CB8AC3E}">
        <p14:creationId xmlns:p14="http://schemas.microsoft.com/office/powerpoint/2010/main" val="22009648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70"/>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7"/>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13799257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73027169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Shape 1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5318141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9444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Shape 1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Shape 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67541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69"/>
            <a:ext cx="7772400" cy="1102519"/>
          </a:xfrm>
        </p:spPr>
        <p:txBody>
          <a:bodyPr anchor="ctr"/>
          <a:lstStyle>
            <a:lvl1pPr algn="ctr">
              <a:defRPr spc="-40" baseline="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40"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6"/>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4000" smtClean="0">
                <a:solidFill>
                  <a:schemeClr val="bg1"/>
                </a:solidFill>
                <a:latin typeface="Arial" panose="020B0604020202020204" pitchFamily="34" charset="0"/>
                <a:cs typeface="Arial" panose="020B0604020202020204" pitchFamily="34" charset="0"/>
              </a:rPr>
              <a:pPr algn="ctr">
                <a:lnSpc>
                  <a:spcPct val="90000"/>
                </a:lnSpc>
                <a:spcBef>
                  <a:spcPts val="0"/>
                </a:spcBef>
              </a:pPr>
              <a:t>‹#›</a:t>
            </a:fld>
            <a:endParaRPr lang="en-US" sz="4000" dirty="0">
              <a:solidFill>
                <a:schemeClr val="bg1"/>
              </a:solidFill>
              <a:latin typeface="Arial" panose="020B0604020202020204" pitchFamily="34" charset="0"/>
              <a:cs typeface="Arial" panose="020B0604020202020204" pitchFamily="34" charset="0"/>
            </a:endParaRPr>
          </a:p>
        </p:txBody>
      </p:sp>
      <p:sp>
        <p:nvSpPr>
          <p:cNvPr id="9" name="Rectangle 8"/>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65994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Shape 23"/>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6251508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Shape 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6192500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Shape 3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0715374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extLst>
      <p:ext uri="{BB962C8B-B14F-4D97-AF65-F5344CB8AC3E}">
        <p14:creationId xmlns:p14="http://schemas.microsoft.com/office/powerpoint/2010/main" val="15943193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8" name="Shape 38"/>
          <p:cNvCxnSpPr/>
          <p:nvPr/>
        </p:nvCxnSpPr>
        <p:spPr>
          <a:xfrm>
            <a:off x="5029675" y="4495500"/>
            <a:ext cx="468300" cy="0"/>
          </a:xfrm>
          <a:prstGeom prst="straightConnector1">
            <a:avLst/>
          </a:prstGeom>
          <a:noFill/>
          <a:ln w="28575"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Shape 40"/>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Shape 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649076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Shape 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2352036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240275"/>
            <a:ext cx="8520600" cy="19818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endParaRPr/>
          </a:p>
        </p:txBody>
      </p:sp>
      <p:sp>
        <p:nvSpPr>
          <p:cNvPr id="48" name="Shape 48"/>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6515844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3332592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1" y="735807"/>
            <a:ext cx="9180513" cy="4407694"/>
          </a:xfrm>
          <a:prstGeom prst="rect">
            <a:avLst/>
          </a:prstGeom>
          <a:solidFill>
            <a:srgbClr val="0F5494"/>
          </a:solidFill>
          <a:ln w="25400">
            <a:solidFill>
              <a:srgbClr val="0F5494"/>
            </a:solidFill>
            <a:miter lim="800000"/>
            <a:headEnd/>
            <a:tailEnd/>
          </a:ln>
          <a:effectLst>
            <a:outerShdw blurRad="63500" dist="23000" dir="5400000" rotWithShape="0">
              <a:srgbClr val="000000">
                <a:alpha val="34998"/>
              </a:srgbClr>
            </a:outerShdw>
          </a:effectLst>
        </p:spPr>
        <p:txBody>
          <a:bodyPr anchor="ctr"/>
          <a:lstStyle/>
          <a:p>
            <a:pPr algn="ctr" fontAlgn="base">
              <a:spcBef>
                <a:spcPct val="0"/>
              </a:spcBef>
              <a:spcAft>
                <a:spcPct val="0"/>
              </a:spcAft>
              <a:defRPr/>
            </a:pPr>
            <a:endParaRPr lang="en-US" sz="1350" dirty="0">
              <a:solidFill>
                <a:srgbClr val="FFFFFF"/>
              </a:solidFill>
              <a:ea typeface="ＭＳ Ｐゴシック" charset="0"/>
            </a:endParaRPr>
          </a:p>
        </p:txBody>
      </p:sp>
      <p:pic>
        <p:nvPicPr>
          <p:cNvPr id="5" name="Picture 6" descr="LOGO CE-EN-quadri.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7639" y="194073"/>
            <a:ext cx="1436687" cy="748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4"/>
          <p:cNvSpPr>
            <a:spLocks noGrp="1" noChangeArrowheads="1"/>
          </p:cNvSpPr>
          <p:nvPr>
            <p:ph type="ctrTitle"/>
          </p:nvPr>
        </p:nvSpPr>
        <p:spPr>
          <a:xfrm>
            <a:off x="3995738" y="1924051"/>
            <a:ext cx="5040312" cy="592931"/>
          </a:xfrm>
        </p:spPr>
        <p:txBody>
          <a:bodyPr/>
          <a:lstStyle>
            <a:lvl1pPr marL="2381">
              <a:defRPr sz="5700">
                <a:solidFill>
                  <a:srgbClr val="FFD624"/>
                </a:solidFill>
              </a:defRPr>
            </a:lvl1pPr>
          </a:lstStyle>
          <a:p>
            <a:pPr lvl="0"/>
            <a:r>
              <a:rPr lang="en-US" noProof="0"/>
              <a:t>Click to edit Master title style</a:t>
            </a:r>
            <a:endParaRPr lang="en-GB" noProof="0"/>
          </a:p>
        </p:txBody>
      </p:sp>
      <p:sp>
        <p:nvSpPr>
          <p:cNvPr id="3077" name="Rectangle 5"/>
          <p:cNvSpPr>
            <a:spLocks noGrp="1" noChangeArrowheads="1"/>
          </p:cNvSpPr>
          <p:nvPr>
            <p:ph type="subTitle" idx="1"/>
          </p:nvPr>
        </p:nvSpPr>
        <p:spPr>
          <a:xfrm>
            <a:off x="611188" y="2787254"/>
            <a:ext cx="8532812" cy="1296590"/>
          </a:xfrm>
        </p:spPr>
        <p:txBody>
          <a:bodyPr/>
          <a:lstStyle>
            <a:lvl1pPr marL="0" indent="0">
              <a:buFontTx/>
              <a:buNone/>
              <a:defRPr sz="2250" b="1" i="0">
                <a:solidFill>
                  <a:schemeClr val="bg1"/>
                </a:solidFill>
              </a:defRPr>
            </a:lvl1pPr>
          </a:lstStyle>
          <a:p>
            <a:pPr lvl="0"/>
            <a:r>
              <a:rPr lang="en-US" noProof="0" dirty="0"/>
              <a:t>Click to edit Master subtitle style</a:t>
            </a:r>
            <a:endParaRPr lang="en-GB" noProof="0" dirty="0"/>
          </a:p>
        </p:txBody>
      </p:sp>
      <p:sp>
        <p:nvSpPr>
          <p:cNvPr id="6" name="Rectangle 5"/>
          <p:cNvSpPr>
            <a:spLocks noGrp="1" noChangeArrowheads="1"/>
          </p:cNvSpPr>
          <p:nvPr>
            <p:ph type="dt" sz="half" idx="10"/>
          </p:nvPr>
        </p:nvSpPr>
        <p:spPr/>
        <p:txBody>
          <a:bodyPr/>
          <a:lstStyle>
            <a:lvl1pPr>
              <a:defRPr sz="900" b="1">
                <a:solidFill>
                  <a:schemeClr val="bg1"/>
                </a:solidFill>
                <a:latin typeface="+mn-lt"/>
              </a:defRPr>
            </a:lvl1pPr>
          </a:lstStyle>
          <a:p>
            <a:pPr>
              <a:defRPr/>
            </a:pPr>
            <a:endParaRPr lang="en-GB" dirty="0">
              <a:solidFill>
                <a:srgbClr val="FFFFFF"/>
              </a:solidFill>
            </a:endParaRPr>
          </a:p>
        </p:txBody>
      </p:sp>
      <p:sp>
        <p:nvSpPr>
          <p:cNvPr id="7" name="Rectangle 6"/>
          <p:cNvSpPr>
            <a:spLocks noGrp="1" noChangeArrowheads="1"/>
          </p:cNvSpPr>
          <p:nvPr>
            <p:ph type="ftr" sz="quarter" idx="11"/>
          </p:nvPr>
        </p:nvSpPr>
        <p:spPr>
          <a:xfrm>
            <a:off x="3227388" y="4245769"/>
            <a:ext cx="2895600" cy="357188"/>
          </a:xfrm>
        </p:spPr>
        <p:txBody>
          <a:bodyPr/>
          <a:lstStyle>
            <a:lvl1pPr>
              <a:defRPr>
                <a:solidFill>
                  <a:schemeClr val="bg1"/>
                </a:solidFill>
                <a:latin typeface="+mn-lt"/>
              </a:defRPr>
            </a:lvl1pPr>
          </a:lstStyle>
          <a:p>
            <a:pPr>
              <a:defRPr/>
            </a:pPr>
            <a:endParaRPr lang="en-GB" dirty="0">
              <a:solidFill>
                <a:srgbClr val="FFFFFF"/>
              </a:solidFill>
            </a:endParaRPr>
          </a:p>
        </p:txBody>
      </p:sp>
      <p:sp>
        <p:nvSpPr>
          <p:cNvPr id="8" name="Rectangle 7"/>
          <p:cNvSpPr>
            <a:spLocks noGrp="1" noChangeArrowheads="1"/>
          </p:cNvSpPr>
          <p:nvPr>
            <p:ph type="sldNum" sz="quarter" idx="12"/>
          </p:nvPr>
        </p:nvSpPr>
        <p:spPr/>
        <p:txBody>
          <a:bodyPr/>
          <a:lstStyle>
            <a:lvl1pPr>
              <a:defRPr>
                <a:solidFill>
                  <a:schemeClr val="bg1"/>
                </a:solidFill>
                <a:latin typeface="Verdana" panose="020B0604030504040204" pitchFamily="34" charset="0"/>
              </a:defRPr>
            </a:lvl1pPr>
          </a:lstStyle>
          <a:p>
            <a:pPr>
              <a:defRPr/>
            </a:pPr>
            <a:fld id="{0333E6B2-FDFB-41C9-8B6C-F11662D8E0F3}" type="slidenum">
              <a:rPr lang="en-GB" altLang="nl-BE">
                <a:solidFill>
                  <a:srgbClr val="FFFFFF"/>
                </a:solidFill>
              </a:rPr>
              <a:pPr>
                <a:defRPr/>
              </a:pPr>
              <a:t>‹#›</a:t>
            </a:fld>
            <a:endParaRPr lang="en-GB" altLang="nl-BE" dirty="0">
              <a:solidFill>
                <a:srgbClr val="FFFFFF"/>
              </a:solidFill>
            </a:endParaRPr>
          </a:p>
        </p:txBody>
      </p:sp>
    </p:spTree>
    <p:extLst>
      <p:ext uri="{BB962C8B-B14F-4D97-AF65-F5344CB8AC3E}">
        <p14:creationId xmlns:p14="http://schemas.microsoft.com/office/powerpoint/2010/main" val="256972357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r>
              <a:rPr lang="en-GB" dirty="0">
                <a:solidFill>
                  <a:srgbClr val="000000"/>
                </a:solidFill>
              </a:rPr>
              <a:t>13/06/2013</a:t>
            </a:r>
          </a:p>
        </p:txBody>
      </p:sp>
      <p:sp>
        <p:nvSpPr>
          <p:cNvPr id="5" name="Rectangle 5"/>
          <p:cNvSpPr>
            <a:spLocks noGrp="1" noChangeArrowheads="1"/>
          </p:cNvSpPr>
          <p:nvPr>
            <p:ph type="ftr" sz="quarter" idx="11"/>
          </p:nvPr>
        </p:nvSpPr>
        <p:spPr>
          <a:xfrm>
            <a:off x="3132138" y="4354116"/>
            <a:ext cx="2895600" cy="357188"/>
          </a:xfrm>
        </p:spPr>
        <p:txBody>
          <a:bodyPr/>
          <a:lstStyle>
            <a:lvl1pPr>
              <a:defRPr/>
            </a:lvl1pPr>
          </a:lstStyle>
          <a:p>
            <a:pPr>
              <a:defRPr/>
            </a:pPr>
            <a:endParaRPr lang="en-GB" dirty="0">
              <a:solidFill>
                <a:srgbClr val="000000"/>
              </a:solidFill>
            </a:endParaRPr>
          </a:p>
        </p:txBody>
      </p:sp>
      <p:sp>
        <p:nvSpPr>
          <p:cNvPr id="6" name="Rectangle 6"/>
          <p:cNvSpPr>
            <a:spLocks noGrp="1" noChangeArrowheads="1"/>
          </p:cNvSpPr>
          <p:nvPr>
            <p:ph type="sldNum" sz="quarter" idx="12"/>
          </p:nvPr>
        </p:nvSpPr>
        <p:spPr/>
        <p:txBody>
          <a:bodyPr/>
          <a:lstStyle>
            <a:lvl1pPr>
              <a:defRPr/>
            </a:lvl1pPr>
          </a:lstStyle>
          <a:p>
            <a:pPr>
              <a:defRPr/>
            </a:pPr>
            <a:fld id="{57C1F6A8-8F12-4778-86D1-0BAC43A62CAF}" type="slidenum">
              <a:rPr lang="en-GB" altLang="nl-BE">
                <a:solidFill>
                  <a:srgbClr val="000000"/>
                </a:solidFill>
              </a:rPr>
              <a:pPr>
                <a:defRPr/>
              </a:pPr>
              <a:t>‹#›</a:t>
            </a:fld>
            <a:endParaRPr lang="en-GB" altLang="nl-BE" dirty="0">
              <a:solidFill>
                <a:srgbClr val="000000"/>
              </a:solidFill>
            </a:endParaRPr>
          </a:p>
        </p:txBody>
      </p:sp>
    </p:spTree>
    <p:extLst>
      <p:ext uri="{BB962C8B-B14F-4D97-AF65-F5344CB8AC3E}">
        <p14:creationId xmlns:p14="http://schemas.microsoft.com/office/powerpoint/2010/main" val="3862869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51405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5A544E9-0630-410B-AF1F-E328A68C7C3B}" type="slidenum">
              <a:rPr lang="en-GB" altLang="nl-BE">
                <a:solidFill>
                  <a:srgbClr val="000000"/>
                </a:solidFill>
              </a:rPr>
              <a:pPr>
                <a:defRPr/>
              </a:pPr>
              <a:t>‹#›</a:t>
            </a:fld>
            <a:endParaRPr lang="en-GB" altLang="nl-BE" dirty="0">
              <a:solidFill>
                <a:srgbClr val="000000"/>
              </a:solidFill>
            </a:endParaRPr>
          </a:p>
        </p:txBody>
      </p:sp>
    </p:spTree>
    <p:extLst>
      <p:ext uri="{BB962C8B-B14F-4D97-AF65-F5344CB8AC3E}">
        <p14:creationId xmlns:p14="http://schemas.microsoft.com/office/powerpoint/2010/main" val="306621339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869282"/>
            <a:ext cx="4038600" cy="264676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869282"/>
            <a:ext cx="4038600" cy="264676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2DD1B43-EE5B-4B63-B943-942FE733DD9D}" type="slidenum">
              <a:rPr lang="en-GB" altLang="nl-BE">
                <a:solidFill>
                  <a:srgbClr val="000000"/>
                </a:solidFill>
              </a:rPr>
              <a:pPr>
                <a:defRPr/>
              </a:pPr>
              <a:t>‹#›</a:t>
            </a:fld>
            <a:endParaRPr lang="en-GB" altLang="nl-BE" dirty="0">
              <a:solidFill>
                <a:srgbClr val="000000"/>
              </a:solidFill>
            </a:endParaRPr>
          </a:p>
        </p:txBody>
      </p:sp>
    </p:spTree>
    <p:extLst>
      <p:ext uri="{BB962C8B-B14F-4D97-AF65-F5344CB8AC3E}">
        <p14:creationId xmlns:p14="http://schemas.microsoft.com/office/powerpoint/2010/main" val="104108510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2B7F1E1-A551-4FE4-9A3A-79924288BC3D}" type="slidenum">
              <a:rPr lang="en-GB" altLang="nl-BE">
                <a:solidFill>
                  <a:srgbClr val="000000"/>
                </a:solidFill>
              </a:rPr>
              <a:pPr>
                <a:defRPr/>
              </a:pPr>
              <a:t>‹#›</a:t>
            </a:fld>
            <a:endParaRPr lang="en-GB" altLang="nl-BE" dirty="0">
              <a:solidFill>
                <a:srgbClr val="000000"/>
              </a:solidFill>
            </a:endParaRPr>
          </a:p>
        </p:txBody>
      </p:sp>
    </p:spTree>
    <p:extLst>
      <p:ext uri="{BB962C8B-B14F-4D97-AF65-F5344CB8AC3E}">
        <p14:creationId xmlns:p14="http://schemas.microsoft.com/office/powerpoint/2010/main" val="9738702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en-GB" dirty="0">
              <a:solidFill>
                <a:srgbClr val="000000"/>
              </a:solidFill>
            </a:endParaRPr>
          </a:p>
        </p:txBody>
      </p:sp>
      <p:sp>
        <p:nvSpPr>
          <p:cNvPr id="4" name="Rectangle 5"/>
          <p:cNvSpPr>
            <a:spLocks noGrp="1" noChangeArrowheads="1"/>
          </p:cNvSpPr>
          <p:nvPr>
            <p:ph type="ftr" sz="quarter" idx="11"/>
          </p:nvPr>
        </p:nvSpPr>
        <p:spPr>
          <a:xfrm>
            <a:off x="3132138" y="4677966"/>
            <a:ext cx="2895600" cy="357188"/>
          </a:xfrm>
        </p:spPr>
        <p:txBody>
          <a:bodyPr/>
          <a:lstStyle>
            <a:lvl1pPr>
              <a:defRPr/>
            </a:lvl1pPr>
          </a:lstStyle>
          <a:p>
            <a:pPr>
              <a:defRPr/>
            </a:pPr>
            <a:endParaRPr lang="en-GB" dirty="0">
              <a:solidFill>
                <a:srgbClr val="000000"/>
              </a:solidFill>
            </a:endParaRPr>
          </a:p>
        </p:txBody>
      </p:sp>
      <p:sp>
        <p:nvSpPr>
          <p:cNvPr id="5" name="Rectangle 6"/>
          <p:cNvSpPr>
            <a:spLocks noGrp="1" noChangeArrowheads="1"/>
          </p:cNvSpPr>
          <p:nvPr>
            <p:ph type="sldNum" sz="quarter" idx="12"/>
          </p:nvPr>
        </p:nvSpPr>
        <p:spPr/>
        <p:txBody>
          <a:bodyPr/>
          <a:lstStyle>
            <a:lvl1pPr>
              <a:defRPr/>
            </a:lvl1pPr>
          </a:lstStyle>
          <a:p>
            <a:pPr>
              <a:defRPr/>
            </a:pPr>
            <a:fld id="{26C0AC51-3E6B-4E85-B08C-A089FFCACF65}" type="slidenum">
              <a:rPr lang="en-GB" altLang="nl-BE">
                <a:solidFill>
                  <a:srgbClr val="000000"/>
                </a:solidFill>
              </a:rPr>
              <a:pPr>
                <a:defRPr/>
              </a:pPr>
              <a:t>‹#›</a:t>
            </a:fld>
            <a:endParaRPr lang="en-GB" altLang="nl-BE" dirty="0">
              <a:solidFill>
                <a:srgbClr val="000000"/>
              </a:solidFill>
            </a:endParaRPr>
          </a:p>
        </p:txBody>
      </p:sp>
    </p:spTree>
    <p:extLst>
      <p:ext uri="{BB962C8B-B14F-4D97-AF65-F5344CB8AC3E}">
        <p14:creationId xmlns:p14="http://schemas.microsoft.com/office/powerpoint/2010/main" val="283393779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A35B29F3-FEDA-4222-BF16-51E60F0C5743}" type="slidenum">
              <a:rPr lang="en-GB" altLang="nl-BE">
                <a:solidFill>
                  <a:srgbClr val="000000"/>
                </a:solidFill>
              </a:rPr>
              <a:pPr>
                <a:defRPr/>
              </a:pPr>
              <a:t>‹#›</a:t>
            </a:fld>
            <a:endParaRPr lang="en-GB" altLang="nl-BE" dirty="0">
              <a:solidFill>
                <a:srgbClr val="000000"/>
              </a:solidFill>
            </a:endParaRPr>
          </a:p>
        </p:txBody>
      </p:sp>
    </p:spTree>
    <p:extLst>
      <p:ext uri="{BB962C8B-B14F-4D97-AF65-F5344CB8AC3E}">
        <p14:creationId xmlns:p14="http://schemas.microsoft.com/office/powerpoint/2010/main" val="236481399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endParaRPr lang="en-GB"/>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E47D5AA-0F3F-446C-9A95-0750308FF85D}" type="slidenum">
              <a:rPr lang="en-GB" altLang="nl-BE">
                <a:solidFill>
                  <a:srgbClr val="000000"/>
                </a:solidFill>
              </a:rPr>
              <a:pPr>
                <a:defRPr/>
              </a:pPr>
              <a:t>‹#›</a:t>
            </a:fld>
            <a:endParaRPr lang="en-GB" altLang="nl-BE" dirty="0">
              <a:solidFill>
                <a:srgbClr val="000000"/>
              </a:solidFill>
            </a:endParaRPr>
          </a:p>
        </p:txBody>
      </p:sp>
    </p:spTree>
    <p:extLst>
      <p:ext uri="{BB962C8B-B14F-4D97-AF65-F5344CB8AC3E}">
        <p14:creationId xmlns:p14="http://schemas.microsoft.com/office/powerpoint/2010/main" val="27213653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dirty="0"/>
              <a:t>Click icon to add picture</a:t>
            </a:r>
            <a:endParaRPr lang="en-GB"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684E372-0E66-4716-93CB-0A5490A479CD}" type="slidenum">
              <a:rPr lang="en-GB" altLang="nl-BE">
                <a:solidFill>
                  <a:srgbClr val="000000"/>
                </a:solidFill>
              </a:rPr>
              <a:pPr>
                <a:defRPr/>
              </a:pPr>
              <a:t>‹#›</a:t>
            </a:fld>
            <a:endParaRPr lang="en-GB" altLang="nl-BE" dirty="0">
              <a:solidFill>
                <a:srgbClr val="000000"/>
              </a:solidFill>
            </a:endParaRPr>
          </a:p>
        </p:txBody>
      </p:sp>
    </p:spTree>
    <p:extLst>
      <p:ext uri="{BB962C8B-B14F-4D97-AF65-F5344CB8AC3E}">
        <p14:creationId xmlns:p14="http://schemas.microsoft.com/office/powerpoint/2010/main" val="27852562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E4491B3-0D95-471A-A432-2C6B977747DE}" type="slidenum">
              <a:rPr lang="en-GB" altLang="nl-BE">
                <a:solidFill>
                  <a:srgbClr val="000000"/>
                </a:solidFill>
              </a:rPr>
              <a:pPr>
                <a:defRPr/>
              </a:pPr>
              <a:t>‹#›</a:t>
            </a:fld>
            <a:endParaRPr lang="en-GB" altLang="nl-BE" dirty="0">
              <a:solidFill>
                <a:srgbClr val="000000"/>
              </a:solidFill>
            </a:endParaRPr>
          </a:p>
        </p:txBody>
      </p:sp>
    </p:spTree>
    <p:extLst>
      <p:ext uri="{BB962C8B-B14F-4D97-AF65-F5344CB8AC3E}">
        <p14:creationId xmlns:p14="http://schemas.microsoft.com/office/powerpoint/2010/main" val="240688429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5114" y="1004887"/>
            <a:ext cx="2071687" cy="3511154"/>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95289" y="1004887"/>
            <a:ext cx="6067425" cy="35111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20DA80B-252D-42C4-9C40-9A2466809A2E}" type="slidenum">
              <a:rPr lang="en-GB" altLang="nl-BE">
                <a:solidFill>
                  <a:srgbClr val="000000"/>
                </a:solidFill>
              </a:rPr>
              <a:pPr>
                <a:defRPr/>
              </a:pPr>
              <a:t>‹#›</a:t>
            </a:fld>
            <a:endParaRPr lang="en-GB" altLang="nl-BE" dirty="0">
              <a:solidFill>
                <a:srgbClr val="000000"/>
              </a:solidFill>
            </a:endParaRPr>
          </a:p>
        </p:txBody>
      </p:sp>
    </p:spTree>
    <p:extLst>
      <p:ext uri="{BB962C8B-B14F-4D97-AF65-F5344CB8AC3E}">
        <p14:creationId xmlns:p14="http://schemas.microsoft.com/office/powerpoint/2010/main" val="141756040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70"/>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7"/>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Tree>
    <p:extLst>
      <p:ext uri="{BB962C8B-B14F-4D97-AF65-F5344CB8AC3E}">
        <p14:creationId xmlns:p14="http://schemas.microsoft.com/office/powerpoint/2010/main" val="739505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70"/>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7"/>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Tree>
    <p:extLst>
      <p:ext uri="{BB962C8B-B14F-4D97-AF65-F5344CB8AC3E}">
        <p14:creationId xmlns:p14="http://schemas.microsoft.com/office/powerpoint/2010/main" val="364991944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4"/>
            <a:ext cx="6659880" cy="1102519"/>
          </a:xfrm>
        </p:spPr>
        <p:txBody>
          <a:bodyPr anchor="b" anchorCtr="0">
            <a:normAutofit/>
          </a:bodyPr>
          <a:lstStyle>
            <a:lvl1pPr algn="l">
              <a:defRPr sz="3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1"/>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
        <p:nvSpPr>
          <p:cNvPr id="8" name="Slide Number Placeholder 5"/>
          <p:cNvSpPr txBox="1">
            <a:spLocks/>
          </p:cNvSpPr>
          <p:nvPr userDrawn="1"/>
        </p:nvSpPr>
        <p:spPr>
          <a:xfrm>
            <a:off x="247400" y="1982789"/>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2025" smtClean="0">
                <a:solidFill>
                  <a:prstClr val="white"/>
                </a:solidFill>
                <a:latin typeface="Helvetica Light"/>
                <a:cs typeface="Helvetica Light"/>
              </a:rPr>
              <a:pPr algn="ctr">
                <a:lnSpc>
                  <a:spcPct val="90000"/>
                </a:lnSpc>
              </a:pPr>
              <a:t>‹#›</a:t>
            </a:fld>
            <a:endParaRPr lang="en-US" sz="2025" dirty="0">
              <a:solidFill>
                <a:prstClr val="white"/>
              </a:solidFill>
              <a:latin typeface="Helvetica Light"/>
              <a:cs typeface="Helvetica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83" y="165307"/>
            <a:ext cx="800343" cy="489209"/>
          </a:xfrm>
          <a:prstGeom prst="rect">
            <a:avLst/>
          </a:prstGeom>
        </p:spPr>
      </p:pic>
    </p:spTree>
    <p:extLst>
      <p:ext uri="{BB962C8B-B14F-4D97-AF65-F5344CB8AC3E}">
        <p14:creationId xmlns:p14="http://schemas.microsoft.com/office/powerpoint/2010/main" val="138739522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2" name="Title 1"/>
          <p:cNvSpPr>
            <a:spLocks noGrp="1"/>
          </p:cNvSpPr>
          <p:nvPr>
            <p:ph type="ctrTitle" hasCustomPrompt="1"/>
          </p:nvPr>
        </p:nvSpPr>
        <p:spPr>
          <a:xfrm>
            <a:off x="3105952" y="1543051"/>
            <a:ext cx="5483013" cy="768143"/>
          </a:xfrm>
        </p:spPr>
        <p:txBody>
          <a:bodyPr anchor="b" anchorCtr="0"/>
          <a:lstStyle>
            <a:lvl1pPr algn="l">
              <a:defRPr spc="-30" baseline="0">
                <a:solidFill>
                  <a:schemeClr val="tx1"/>
                </a:solidFill>
              </a:defRPr>
            </a:lvl1pPr>
          </a:lstStyle>
          <a:p>
            <a:r>
              <a:rPr lang="en-US" dirty="0"/>
              <a:t>This is the title of your presentation</a:t>
            </a:r>
          </a:p>
        </p:txBody>
      </p:sp>
      <p:sp>
        <p:nvSpPr>
          <p:cNvPr id="3" name="Subtitle 2"/>
          <p:cNvSpPr>
            <a:spLocks noGrp="1"/>
          </p:cNvSpPr>
          <p:nvPr>
            <p:ph type="subTitle" idx="1" hasCustomPrompt="1"/>
          </p:nvPr>
        </p:nvSpPr>
        <p:spPr>
          <a:xfrm>
            <a:off x="3105952" y="2380001"/>
            <a:ext cx="5483013" cy="630371"/>
          </a:xfrm>
        </p:spPr>
        <p:txBody>
          <a:bodyPr>
            <a:normAutofit/>
          </a:bodyPr>
          <a:lstStyle>
            <a:lvl1pPr marL="0" indent="0" algn="l">
              <a:lnSpc>
                <a:spcPct val="90000"/>
              </a:lnSpc>
              <a:spcBef>
                <a:spcPts val="0"/>
              </a:spcBef>
              <a:buNone/>
              <a:defRPr sz="1500"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
        <p:nvSpPr>
          <p:cNvPr id="5" name="Text Placeholder 4"/>
          <p:cNvSpPr>
            <a:spLocks noGrp="1"/>
          </p:cNvSpPr>
          <p:nvPr>
            <p:ph type="body" sz="quarter" idx="10"/>
          </p:nvPr>
        </p:nvSpPr>
        <p:spPr>
          <a:xfrm>
            <a:off x="3106740" y="4117972"/>
            <a:ext cx="5481637" cy="736600"/>
          </a:xfrm>
        </p:spPr>
        <p:txBody>
          <a:bodyPr anchor="b" anchorCtr="0">
            <a:normAutofit/>
          </a:bodyPr>
          <a:lstStyle>
            <a:lvl1pPr marL="0" indent="0" algn="l">
              <a:lnSpc>
                <a:spcPct val="92000"/>
              </a:lnSpc>
              <a:spcBef>
                <a:spcPts val="450"/>
              </a:spcBef>
              <a:buNone/>
              <a:defRPr sz="1050">
                <a:solidFill>
                  <a:schemeClr val="tx1"/>
                </a:solidFill>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2"/>
            <a:ext cx="2209800" cy="736600"/>
          </a:xfrm>
        </p:spPr>
        <p:txBody>
          <a:bodyPr anchor="b" anchorCtr="0">
            <a:normAutofit/>
          </a:bodyPr>
          <a:lstStyle>
            <a:lvl1pPr marL="0" indent="0" algn="r">
              <a:lnSpc>
                <a:spcPct val="92000"/>
              </a:lnSpc>
              <a:spcBef>
                <a:spcPts val="450"/>
              </a:spcBef>
              <a:buNone/>
              <a:defRPr sz="1050">
                <a:solidFill>
                  <a:schemeClr val="bg1"/>
                </a:solidFill>
              </a:defRPr>
            </a:lvl1pPr>
          </a:lstStyle>
          <a:p>
            <a:pPr lvl="0"/>
            <a:r>
              <a:rPr lang="en-US" dirty="0"/>
              <a:t>Enter the Date</a:t>
            </a:r>
          </a:p>
        </p:txBody>
      </p:sp>
      <p:pic>
        <p:nvPicPr>
          <p:cNvPr id="71" name="Picture 7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7714" y="956309"/>
            <a:ext cx="2626935" cy="386159"/>
          </a:xfrm>
          <a:prstGeom prst="rect">
            <a:avLst/>
          </a:prstGeom>
        </p:spPr>
      </p:pic>
    </p:spTree>
    <p:extLst>
      <p:ext uri="{BB962C8B-B14F-4D97-AF65-F5344CB8AC3E}">
        <p14:creationId xmlns:p14="http://schemas.microsoft.com/office/powerpoint/2010/main" val="34538591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170935798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8" y="-1"/>
            <a:ext cx="7428153" cy="667276"/>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89147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350" b="1" i="0" spc="0" baseline="0">
                <a:solidFill>
                  <a:schemeClr val="tx1"/>
                </a:solidFill>
                <a:latin typeface="+mj-lt"/>
                <a:cs typeface="Helvetica"/>
              </a:defRPr>
            </a:lvl1pPr>
            <a:lvl2pPr marL="0" indent="0">
              <a:buFont typeface="Arial"/>
              <a:buNone/>
              <a:defRPr spc="0" baseline="0">
                <a:solidFill>
                  <a:schemeClr val="tx1"/>
                </a:solidFill>
                <a:latin typeface="+mj-lt"/>
              </a:defRPr>
            </a:lvl2pPr>
            <a:lvl3pPr marL="127397" indent="-127397">
              <a:defRPr spc="0" baseline="0">
                <a:solidFill>
                  <a:schemeClr val="tx1"/>
                </a:solidFill>
                <a:latin typeface="+mj-lt"/>
              </a:defRPr>
            </a:lvl3pPr>
            <a:lvl4pPr marL="300038" indent="-172641">
              <a:defRPr spc="0" baseline="0">
                <a:solidFill>
                  <a:schemeClr val="tx1"/>
                </a:solidFill>
                <a:latin typeface="+mj-lt"/>
              </a:defRPr>
            </a:lvl4pPr>
            <a:lvl5pPr marL="473869" indent="-173831">
              <a:defRPr spc="0" baseline="0">
                <a:solidFill>
                  <a:schemeClr val="tx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425357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p>
            <a:r>
              <a:rPr lang="en-US" dirty="0"/>
              <a:t>Click to edit Master title style</a:t>
            </a:r>
          </a:p>
        </p:txBody>
      </p:sp>
      <p:sp>
        <p:nvSpPr>
          <p:cNvPr id="3" name="Content Placeholder 2"/>
          <p:cNvSpPr>
            <a:spLocks noGrp="1"/>
          </p:cNvSpPr>
          <p:nvPr>
            <p:ph sz="half" idx="1"/>
          </p:nvPr>
        </p:nvSpPr>
        <p:spPr>
          <a:xfrm>
            <a:off x="5053640"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2"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346782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80" y="151667"/>
            <a:ext cx="7428153" cy="7296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67244706"/>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51376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Tree>
    <p:extLst>
      <p:ext uri="{BB962C8B-B14F-4D97-AF65-F5344CB8AC3E}">
        <p14:creationId xmlns:p14="http://schemas.microsoft.com/office/powerpoint/2010/main" val="166272162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mj-lt"/>
                <a:cs typeface="Helvetica Light"/>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56962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4"/>
            <a:ext cx="6659880" cy="1102519"/>
          </a:xfrm>
        </p:spPr>
        <p:txBody>
          <a:bodyPr anchor="b" anchorCtr="0">
            <a:normAutofit/>
          </a:bodyPr>
          <a:lstStyle>
            <a:lvl1pPr algn="l">
              <a:defRPr sz="3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1"/>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8" name="Slide Number Placeholder 5"/>
          <p:cNvSpPr txBox="1">
            <a:spLocks/>
          </p:cNvSpPr>
          <p:nvPr userDrawn="1"/>
        </p:nvSpPr>
        <p:spPr>
          <a:xfrm>
            <a:off x="247400" y="1982789"/>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2025" smtClean="0">
                <a:solidFill>
                  <a:prstClr val="white"/>
                </a:solidFill>
                <a:latin typeface="Helvetica Light"/>
                <a:cs typeface="Helvetica Light"/>
              </a:rPr>
              <a:pPr algn="ctr">
                <a:lnSpc>
                  <a:spcPct val="90000"/>
                </a:lnSpc>
              </a:pPr>
              <a:t>‹#›</a:t>
            </a:fld>
            <a:endParaRPr lang="en-US" sz="2025" dirty="0">
              <a:solidFill>
                <a:prstClr val="white"/>
              </a:solidFill>
              <a:latin typeface="Helvetica Light"/>
              <a:cs typeface="Helvetica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83" y="165307"/>
            <a:ext cx="800343" cy="489209"/>
          </a:xfrm>
          <a:prstGeom prst="rect">
            <a:avLst/>
          </a:prstGeom>
        </p:spPr>
      </p:pic>
    </p:spTree>
    <p:extLst>
      <p:ext uri="{BB962C8B-B14F-4D97-AF65-F5344CB8AC3E}">
        <p14:creationId xmlns:p14="http://schemas.microsoft.com/office/powerpoint/2010/main" val="771792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p>
            <a:r>
              <a:rPr lang="en-US" dirty="0"/>
              <a:t>Click to edit Master title style</a:t>
            </a:r>
          </a:p>
        </p:txBody>
      </p:sp>
      <p:sp>
        <p:nvSpPr>
          <p:cNvPr id="3" name="Content Placeholder 2"/>
          <p:cNvSpPr>
            <a:spLocks noGrp="1"/>
          </p:cNvSpPr>
          <p:nvPr>
            <p:ph sz="half" idx="1"/>
          </p:nvPr>
        </p:nvSpPr>
        <p:spPr>
          <a:xfrm>
            <a:off x="5067257"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5876086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a:xfrm>
            <a:off x="7010400" y="4960145"/>
            <a:ext cx="1905000" cy="183356"/>
          </a:xfrm>
          <a:prstGeom prst="rect">
            <a:avLst/>
          </a:prstGeom>
        </p:spPr>
        <p:txBody>
          <a:bodyPr/>
          <a:lstStyle/>
          <a:p>
            <a:pPr defTabSz="342900"/>
            <a:fld id="{2FAF5F4A-5562-455F-ACB6-4A2AECE71EDA}" type="datetimeFigureOut">
              <a:rPr lang="en-IE" smtClean="0">
                <a:solidFill>
                  <a:srgbClr val="015D8B"/>
                </a:solidFill>
              </a:rPr>
              <a:pPr defTabSz="342900"/>
              <a:t>18-02-24</a:t>
            </a:fld>
            <a:endParaRPr lang="en-IE">
              <a:solidFill>
                <a:srgbClr val="015D8B"/>
              </a:solidFill>
            </a:endParaRPr>
          </a:p>
        </p:txBody>
      </p:sp>
      <p:sp>
        <p:nvSpPr>
          <p:cNvPr id="5" name="Footer Placeholder 4"/>
          <p:cNvSpPr>
            <a:spLocks noGrp="1"/>
          </p:cNvSpPr>
          <p:nvPr>
            <p:ph type="ftr" sz="quarter" idx="11"/>
          </p:nvPr>
        </p:nvSpPr>
        <p:spPr>
          <a:xfrm>
            <a:off x="2916238" y="4960145"/>
            <a:ext cx="2951162" cy="183356"/>
          </a:xfrm>
          <a:prstGeom prst="rect">
            <a:avLst/>
          </a:prstGeom>
        </p:spPr>
        <p:txBody>
          <a:bodyPr/>
          <a:lstStyle/>
          <a:p>
            <a:pPr defTabSz="342900"/>
            <a:endParaRPr lang="en-IE">
              <a:solidFill>
                <a:srgbClr val="FFFFFF"/>
              </a:solidFill>
            </a:endParaRPr>
          </a:p>
        </p:txBody>
      </p:sp>
      <p:sp>
        <p:nvSpPr>
          <p:cNvPr id="6" name="Slide Number Placeholder 5"/>
          <p:cNvSpPr>
            <a:spLocks noGrp="1"/>
          </p:cNvSpPr>
          <p:nvPr>
            <p:ph type="sldNum" sz="quarter" idx="12"/>
          </p:nvPr>
        </p:nvSpPr>
        <p:spPr/>
        <p:txBody>
          <a:bodyPr/>
          <a:lstStyle/>
          <a:p>
            <a:fld id="{F8C56CEA-E113-4C4C-A643-AEADD680CF0A}" type="slidenum">
              <a:rPr lang="en-IE" smtClean="0">
                <a:solidFill>
                  <a:srgbClr val="015D8B"/>
                </a:solidFill>
              </a:rPr>
              <a:pPr/>
              <a:t>‹#›</a:t>
            </a:fld>
            <a:endParaRPr lang="en-IE">
              <a:solidFill>
                <a:srgbClr val="015D8B"/>
              </a:solidFill>
            </a:endParaRPr>
          </a:p>
        </p:txBody>
      </p:sp>
    </p:spTree>
    <p:extLst>
      <p:ext uri="{BB962C8B-B14F-4D97-AF65-F5344CB8AC3E}">
        <p14:creationId xmlns:p14="http://schemas.microsoft.com/office/powerpoint/2010/main" val="270762366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3" y="324161"/>
            <a:ext cx="8588861" cy="628650"/>
          </a:xfrm>
        </p:spPr>
        <p:txBody>
          <a:bodyPr/>
          <a:lstStyle>
            <a:lvl1pPr algn="l" defTabSz="685800"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0"/>
          </p:nvPr>
        </p:nvSpPr>
        <p:spPr>
          <a:xfrm>
            <a:off x="239713" y="1008126"/>
            <a:ext cx="8578850" cy="3723894"/>
          </a:xfrm>
        </p:spPr>
        <p:txBody>
          <a:bodyPr/>
          <a:lstStyle>
            <a:lvl1pPr>
              <a:lnSpc>
                <a:spcPct val="95000"/>
              </a:lnSpc>
              <a:spcBef>
                <a:spcPts val="1110"/>
              </a:spcBef>
              <a:defRPr sz="1650">
                <a:solidFill>
                  <a:srgbClr val="435153"/>
                </a:solidFill>
                <a:latin typeface="+mj-lt"/>
              </a:defRPr>
            </a:lvl1pPr>
            <a:lvl2pPr>
              <a:lnSpc>
                <a:spcPct val="95000"/>
              </a:lnSpc>
              <a:spcBef>
                <a:spcPts val="45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821136"/>
      </p:ext>
    </p:extLst>
  </p:cSld>
  <p:clrMapOvr>
    <a:masterClrMapping/>
  </p:clrMapOvr>
  <p:transition xmlns:p14="http://schemas.microsoft.com/office/powerpoint/2010/main">
    <p:wipe dir="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1" indent="-223787">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82" indent="-215849">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39" indent="-171411">
              <a:buClr>
                <a:schemeClr val="tx1"/>
              </a:buClr>
              <a:buSzPct val="80000"/>
              <a:buFont typeface="Arial"/>
              <a:buChar char="•"/>
              <a:defRPr sz="1600" b="0" i="0">
                <a:solidFill>
                  <a:srgbClr val="676767"/>
                </a:solidFill>
                <a:latin typeface="+mn-lt"/>
                <a:cs typeface="CiscoSans ExtraLight"/>
              </a:defRPr>
            </a:lvl3pPr>
            <a:lvl4pPr marL="911012" indent="-171411">
              <a:buClr>
                <a:schemeClr val="tx1"/>
              </a:buClr>
              <a:buSzPct val="80000"/>
              <a:buFont typeface="Arial"/>
              <a:buChar char="•"/>
              <a:defRPr sz="1400" b="0" i="0">
                <a:solidFill>
                  <a:srgbClr val="676767"/>
                </a:solidFill>
                <a:latin typeface="+mn-lt"/>
                <a:cs typeface="CiscoSans ExtraLight"/>
              </a:defRPr>
            </a:lvl4pPr>
            <a:lvl5pPr marL="1082423" indent="-16823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576481341"/>
      </p:ext>
    </p:extLst>
  </p:cSld>
  <p:clrMapOvr>
    <a:masterClrMapping/>
  </p:clrMapOvr>
  <p:transition xmlns:p14="http://schemas.microsoft.com/office/powerpoint/2010/mai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7544483" y="657775"/>
            <a:ext cx="1299300" cy="432900"/>
          </a:xfrm>
          <a:prstGeom prst="triangle">
            <a:avLst>
              <a:gd name="adj" fmla="val 32425"/>
            </a:avLst>
          </a:prstGeom>
          <a:solidFill>
            <a:srgbClr val="26324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nvGrpSpPr>
          <p:cNvPr id="11" name="Shape 11"/>
          <p:cNvGrpSpPr/>
          <p:nvPr/>
        </p:nvGrpSpPr>
        <p:grpSpPr>
          <a:xfrm>
            <a:off x="0" y="-7088"/>
            <a:ext cx="8661398" cy="5150588"/>
            <a:chOff x="0" y="-7088"/>
            <a:chExt cx="8661398" cy="5150588"/>
          </a:xfrm>
        </p:grpSpPr>
        <p:sp>
          <p:nvSpPr>
            <p:cNvPr id="12" name="Shape 12"/>
            <p:cNvSpPr/>
            <p:nvPr/>
          </p:nvSpPr>
          <p:spPr>
            <a:xfrm>
              <a:off x="0" y="0"/>
              <a:ext cx="3525000" cy="5143500"/>
            </a:xfrm>
            <a:prstGeom prst="rect">
              <a:avLst/>
            </a:prstGeom>
            <a:solidFill>
              <a:srgbClr val="C7D3E6"/>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rot="10800000" flipH="1">
              <a:off x="3517898" y="-7088"/>
              <a:ext cx="5143500" cy="5143500"/>
            </a:xfrm>
            <a:prstGeom prst="rtTriangle">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grpSp>
        <p:nvGrpSpPr>
          <p:cNvPr id="14" name="Shape 14"/>
          <p:cNvGrpSpPr/>
          <p:nvPr/>
        </p:nvGrpSpPr>
        <p:grpSpPr>
          <a:xfrm rot="10800000" flipH="1">
            <a:off x="1" y="1090763"/>
            <a:ext cx="8847502" cy="2961975"/>
            <a:chOff x="-8178042" y="-4493254"/>
            <a:chExt cx="19483598" cy="6522736"/>
          </a:xfrm>
        </p:grpSpPr>
        <p:sp>
          <p:nvSpPr>
            <p:cNvPr id="15" name="Shape 15"/>
            <p:cNvSpPr/>
            <p:nvPr/>
          </p:nvSpPr>
          <p:spPr>
            <a:xfrm>
              <a:off x="-8178042" y="-4493118"/>
              <a:ext cx="12968400" cy="6522600"/>
            </a:xfrm>
            <a:prstGeom prst="rect">
              <a:avLst/>
            </a:prstGeom>
            <a:solidFill>
              <a:srgbClr val="3F537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sp>
          <p:nvSpPr>
            <p:cNvPr id="16" name="Shape 16"/>
            <p:cNvSpPr/>
            <p:nvPr/>
          </p:nvSpPr>
          <p:spPr>
            <a:xfrm>
              <a:off x="4782955" y="-4493254"/>
              <a:ext cx="6522600" cy="6522600"/>
            </a:xfrm>
            <a:prstGeom prst="rtTriangle">
              <a:avLst/>
            </a:prstGeom>
            <a:solidFill>
              <a:srgbClr val="3F537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grpSp>
        <p:nvGrpSpPr>
          <p:cNvPr id="17" name="Shape 17"/>
          <p:cNvGrpSpPr/>
          <p:nvPr/>
        </p:nvGrpSpPr>
        <p:grpSpPr>
          <a:xfrm>
            <a:off x="3677236" y="4278349"/>
            <a:ext cx="5480829" cy="432996"/>
            <a:chOff x="5582265" y="4646738"/>
            <a:chExt cx="5480829" cy="432996"/>
          </a:xfrm>
        </p:grpSpPr>
        <p:sp>
          <p:nvSpPr>
            <p:cNvPr id="18" name="Shape 18"/>
            <p:cNvSpPr/>
            <p:nvPr/>
          </p:nvSpPr>
          <p:spPr>
            <a:xfrm rot="10800000">
              <a:off x="5582265" y="4948334"/>
              <a:ext cx="394200" cy="131400"/>
            </a:xfrm>
            <a:prstGeom prst="triangle">
              <a:avLst>
                <a:gd name="adj" fmla="val 32425"/>
              </a:avLst>
            </a:prstGeom>
            <a:solidFill>
              <a:srgbClr val="D26F00"/>
            </a:solidFill>
            <a:ln>
              <a:noFill/>
            </a:ln>
          </p:spPr>
          <p:txBody>
            <a:bodyPr wrap="square" lIns="91425" tIns="91425" rIns="91425" bIns="91425" anchor="ctr" anchorCtr="0">
              <a:noAutofit/>
            </a:bodyPr>
            <a:lstStyle/>
            <a:p>
              <a:pPr marL="0" lvl="0" indent="0">
                <a:spcBef>
                  <a:spcPts val="0"/>
                </a:spcBef>
                <a:buNone/>
              </a:pPr>
              <a:endParaRPr/>
            </a:p>
          </p:txBody>
        </p:sp>
        <p:grpSp>
          <p:nvGrpSpPr>
            <p:cNvPr id="19" name="Shape 19"/>
            <p:cNvGrpSpPr/>
            <p:nvPr/>
          </p:nvGrpSpPr>
          <p:grpSpPr>
            <a:xfrm flipH="1">
              <a:off x="5585232" y="4646738"/>
              <a:ext cx="5477861" cy="304551"/>
              <a:chOff x="-24158748" y="330075"/>
              <a:chExt cx="30568423" cy="1699506"/>
            </a:xfrm>
          </p:grpSpPr>
          <p:sp>
            <p:nvSpPr>
              <p:cNvPr id="20" name="Shape 20"/>
              <p:cNvSpPr/>
              <p:nvPr/>
            </p:nvSpPr>
            <p:spPr>
              <a:xfrm>
                <a:off x="-24158748" y="330081"/>
                <a:ext cx="28908000" cy="1699500"/>
              </a:xfrm>
              <a:prstGeom prst="rect">
                <a:avLst/>
              </a:prstGeom>
              <a:solidFill>
                <a:srgbClr val="FF9800"/>
              </a:solidFill>
              <a:ln>
                <a:noFill/>
              </a:ln>
            </p:spPr>
            <p:txBody>
              <a:bodyPr wrap="square" lIns="91425" tIns="91425" rIns="91425" bIns="91425" anchor="ctr" anchorCtr="0">
                <a:noAutofit/>
              </a:bodyPr>
              <a:lstStyle/>
              <a:p>
                <a:pPr marL="0" lvl="0" indent="0" rtl="0">
                  <a:spcBef>
                    <a:spcPts val="0"/>
                  </a:spcBef>
                  <a:buNone/>
                </a:pPr>
                <a:endParaRPr/>
              </a:p>
            </p:txBody>
          </p:sp>
          <p:sp>
            <p:nvSpPr>
              <p:cNvPr id="21" name="Shape 21"/>
              <p:cNvSpPr/>
              <p:nvPr/>
            </p:nvSpPr>
            <p:spPr>
              <a:xfrm>
                <a:off x="4710175" y="330075"/>
                <a:ext cx="1699500" cy="1699500"/>
              </a:xfrm>
              <a:prstGeom prst="rtTriangle">
                <a:avLst/>
              </a:prstGeom>
              <a:solidFill>
                <a:srgbClr val="FF9800"/>
              </a:solidFill>
              <a:ln>
                <a:noFill/>
              </a:ln>
            </p:spPr>
            <p:txBody>
              <a:bodyPr wrap="square" lIns="91425" tIns="91425" rIns="91425" bIns="91425" anchor="ctr" anchorCtr="0">
                <a:noAutofit/>
              </a:bodyPr>
              <a:lstStyle/>
              <a:p>
                <a:pPr marL="0" lvl="0" indent="0">
                  <a:spcBef>
                    <a:spcPts val="0"/>
                  </a:spcBef>
                  <a:buNone/>
                </a:pPr>
                <a:endParaRPr/>
              </a:p>
            </p:txBody>
          </p:sp>
        </p:grpSp>
      </p:grpSp>
      <p:sp>
        <p:nvSpPr>
          <p:cNvPr id="22" name="Shape 22"/>
          <p:cNvSpPr txBox="1">
            <a:spLocks noGrp="1"/>
          </p:cNvSpPr>
          <p:nvPr>
            <p:ph type="ctrTitle"/>
          </p:nvPr>
        </p:nvSpPr>
        <p:spPr>
          <a:xfrm>
            <a:off x="685800" y="1090750"/>
            <a:ext cx="5367900" cy="2961900"/>
          </a:xfrm>
          <a:prstGeom prst="rect">
            <a:avLst/>
          </a:prstGeom>
        </p:spPr>
        <p:txBody>
          <a:bodyPr wrap="square" lIns="91425" tIns="91425" rIns="91425" bIns="91425" anchor="ctr" anchorCtr="0"/>
          <a:lstStyle>
            <a:lvl1pPr lvl="0">
              <a:spcBef>
                <a:spcPts val="0"/>
              </a:spcBef>
              <a:buSzPts val="4800"/>
              <a:buNone/>
              <a:defRPr sz="4800"/>
            </a:lvl1pPr>
            <a:lvl2pPr lvl="1" algn="ctr">
              <a:spcBef>
                <a:spcPts val="0"/>
              </a:spcBef>
              <a:buSzPts val="4800"/>
              <a:buNone/>
              <a:defRPr sz="4800"/>
            </a:lvl2pPr>
            <a:lvl3pPr lvl="2" algn="ctr">
              <a:spcBef>
                <a:spcPts val="0"/>
              </a:spcBef>
              <a:buSzPts val="4800"/>
              <a:buNone/>
              <a:defRPr sz="4800"/>
            </a:lvl3pPr>
            <a:lvl4pPr lvl="3" algn="ctr">
              <a:spcBef>
                <a:spcPts val="0"/>
              </a:spcBef>
              <a:buSzPts val="4800"/>
              <a:buNone/>
              <a:defRPr sz="4800"/>
            </a:lvl4pPr>
            <a:lvl5pPr lvl="4" algn="ctr">
              <a:spcBef>
                <a:spcPts val="0"/>
              </a:spcBef>
              <a:buSzPts val="4800"/>
              <a:buNone/>
              <a:defRPr sz="4800"/>
            </a:lvl5pPr>
            <a:lvl6pPr lvl="5" algn="ctr">
              <a:spcBef>
                <a:spcPts val="0"/>
              </a:spcBef>
              <a:buSzPts val="4800"/>
              <a:buNone/>
              <a:defRPr sz="4800"/>
            </a:lvl6pPr>
            <a:lvl7pPr lvl="6" algn="ctr">
              <a:spcBef>
                <a:spcPts val="0"/>
              </a:spcBef>
              <a:buSzPts val="4800"/>
              <a:buNone/>
              <a:defRPr sz="4800"/>
            </a:lvl7pPr>
            <a:lvl8pPr lvl="7" algn="ctr">
              <a:spcBef>
                <a:spcPts val="0"/>
              </a:spcBef>
              <a:buSzPts val="4800"/>
              <a:buNone/>
              <a:defRPr sz="4800"/>
            </a:lvl8pPr>
            <a:lvl9pPr lvl="8" algn="ctr">
              <a:spcBef>
                <a:spcPts val="0"/>
              </a:spcBef>
              <a:buSzPts val="4800"/>
              <a:buNone/>
              <a:defRPr sz="4800"/>
            </a:lvl9pPr>
          </a:lstStyle>
          <a:p>
            <a:endParaRPr/>
          </a:p>
        </p:txBody>
      </p:sp>
    </p:spTree>
    <p:extLst>
      <p:ext uri="{BB962C8B-B14F-4D97-AF65-F5344CB8AC3E}">
        <p14:creationId xmlns:p14="http://schemas.microsoft.com/office/powerpoint/2010/main" val="106109105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61"/>
        <p:cNvGrpSpPr/>
        <p:nvPr/>
      </p:nvGrpSpPr>
      <p:grpSpPr>
        <a:xfrm>
          <a:off x="0" y="0"/>
          <a:ext cx="0" cy="0"/>
          <a:chOff x="0" y="0"/>
          <a:chExt cx="0" cy="0"/>
        </a:xfrm>
      </p:grpSpPr>
      <p:grpSp>
        <p:nvGrpSpPr>
          <p:cNvPr id="62" name="Shape 62"/>
          <p:cNvGrpSpPr/>
          <p:nvPr/>
        </p:nvGrpSpPr>
        <p:grpSpPr>
          <a:xfrm>
            <a:off x="-4" y="40"/>
            <a:ext cx="7072430" cy="1327315"/>
            <a:chOff x="-4" y="40"/>
            <a:chExt cx="7072430" cy="1327315"/>
          </a:xfrm>
        </p:grpSpPr>
        <p:sp>
          <p:nvSpPr>
            <p:cNvPr id="63" name="Shape 63"/>
            <p:cNvSpPr/>
            <p:nvPr/>
          </p:nvSpPr>
          <p:spPr>
            <a:xfrm>
              <a:off x="6292649" y="126425"/>
              <a:ext cx="779700" cy="259800"/>
            </a:xfrm>
            <a:prstGeom prst="triangle">
              <a:avLst>
                <a:gd name="adj" fmla="val 32425"/>
              </a:avLst>
            </a:prstGeom>
            <a:solidFill>
              <a:srgbClr val="26324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nvGrpSpPr>
            <p:cNvPr id="64" name="Shape 64"/>
            <p:cNvGrpSpPr/>
            <p:nvPr/>
          </p:nvGrpSpPr>
          <p:grpSpPr>
            <a:xfrm rot="10800000" flipH="1">
              <a:off x="3" y="40"/>
              <a:ext cx="6756168" cy="1327315"/>
              <a:chOff x="-2168138" y="330075"/>
              <a:chExt cx="8650663" cy="1699506"/>
            </a:xfrm>
          </p:grpSpPr>
          <p:sp>
            <p:nvSpPr>
              <p:cNvPr id="65" name="Shape 65"/>
              <p:cNvSpPr/>
              <p:nvPr/>
            </p:nvSpPr>
            <p:spPr>
              <a:xfrm>
                <a:off x="-2168138" y="330081"/>
                <a:ext cx="6958200" cy="1699500"/>
              </a:xfrm>
              <a:prstGeom prst="rect">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sp>
            <p:nvSpPr>
              <p:cNvPr id="66" name="Shape 66"/>
              <p:cNvSpPr/>
              <p:nvPr/>
            </p:nvSpPr>
            <p:spPr>
              <a:xfrm>
                <a:off x="4783025" y="330075"/>
                <a:ext cx="1699500" cy="1699500"/>
              </a:xfrm>
              <a:prstGeom prst="rtTriangle">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grpSp>
          <p:nvGrpSpPr>
            <p:cNvPr id="67" name="Shape 67"/>
            <p:cNvGrpSpPr/>
            <p:nvPr/>
          </p:nvGrpSpPr>
          <p:grpSpPr>
            <a:xfrm rot="10800000" flipH="1">
              <a:off x="-4" y="381007"/>
              <a:ext cx="7072430" cy="771744"/>
              <a:chOff x="-9092084" y="330075"/>
              <a:chExt cx="15574609" cy="1699501"/>
            </a:xfrm>
          </p:grpSpPr>
          <p:sp>
            <p:nvSpPr>
              <p:cNvPr id="68" name="Shape 68"/>
              <p:cNvSpPr/>
              <p:nvPr/>
            </p:nvSpPr>
            <p:spPr>
              <a:xfrm>
                <a:off x="-9092084" y="330076"/>
                <a:ext cx="13882200" cy="1699500"/>
              </a:xfrm>
              <a:prstGeom prst="rect">
                <a:avLst/>
              </a:prstGeom>
              <a:solidFill>
                <a:srgbClr val="3F537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sp>
            <p:nvSpPr>
              <p:cNvPr id="69" name="Shape 69"/>
              <p:cNvSpPr/>
              <p:nvPr/>
            </p:nvSpPr>
            <p:spPr>
              <a:xfrm>
                <a:off x="4783025" y="330075"/>
                <a:ext cx="1699500" cy="1699500"/>
              </a:xfrm>
              <a:prstGeom prst="rtTriangle">
                <a:avLst/>
              </a:prstGeom>
              <a:solidFill>
                <a:srgbClr val="3F537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grpSp>
      <p:grpSp>
        <p:nvGrpSpPr>
          <p:cNvPr id="70" name="Shape 70"/>
          <p:cNvGrpSpPr/>
          <p:nvPr/>
        </p:nvGrpSpPr>
        <p:grpSpPr>
          <a:xfrm>
            <a:off x="6946842" y="4472723"/>
            <a:ext cx="2202830" cy="670795"/>
            <a:chOff x="5575242" y="4472723"/>
            <a:chExt cx="2202830" cy="670795"/>
          </a:xfrm>
        </p:grpSpPr>
        <p:sp>
          <p:nvSpPr>
            <p:cNvPr id="71" name="Shape 71"/>
            <p:cNvSpPr/>
            <p:nvPr/>
          </p:nvSpPr>
          <p:spPr>
            <a:xfrm rot="10800000">
              <a:off x="5575242" y="4948334"/>
              <a:ext cx="394200" cy="131400"/>
            </a:xfrm>
            <a:prstGeom prst="triangle">
              <a:avLst>
                <a:gd name="adj" fmla="val 32425"/>
              </a:avLst>
            </a:prstGeom>
            <a:solidFill>
              <a:srgbClr val="D26F00"/>
            </a:solidFill>
            <a:ln>
              <a:noFill/>
            </a:ln>
          </p:spPr>
          <p:txBody>
            <a:bodyPr wrap="square" lIns="91425" tIns="91425" rIns="91425" bIns="91425" anchor="ctr" anchorCtr="0">
              <a:noAutofit/>
            </a:bodyPr>
            <a:lstStyle/>
            <a:p>
              <a:pPr marL="0" lvl="0" indent="0">
                <a:spcBef>
                  <a:spcPts val="0"/>
                </a:spcBef>
                <a:buNone/>
              </a:pPr>
              <a:endParaRPr/>
            </a:p>
          </p:txBody>
        </p:sp>
        <p:grpSp>
          <p:nvGrpSpPr>
            <p:cNvPr id="72" name="Shape 72"/>
            <p:cNvGrpSpPr/>
            <p:nvPr/>
          </p:nvGrpSpPr>
          <p:grpSpPr>
            <a:xfrm flipH="1">
              <a:off x="5734850" y="4472723"/>
              <a:ext cx="2040837" cy="670795"/>
              <a:chOff x="1297954" y="330075"/>
              <a:chExt cx="5169293" cy="1699506"/>
            </a:xfrm>
          </p:grpSpPr>
          <p:sp>
            <p:nvSpPr>
              <p:cNvPr id="73" name="Shape 73"/>
              <p:cNvSpPr/>
              <p:nvPr/>
            </p:nvSpPr>
            <p:spPr>
              <a:xfrm>
                <a:off x="1297954" y="330081"/>
                <a:ext cx="3476700" cy="1699500"/>
              </a:xfrm>
              <a:prstGeom prst="rect">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p>
            </p:txBody>
          </p:sp>
          <p:sp>
            <p:nvSpPr>
              <p:cNvPr id="74" name="Shape 74"/>
              <p:cNvSpPr/>
              <p:nvPr/>
            </p:nvSpPr>
            <p:spPr>
              <a:xfrm>
                <a:off x="4767747" y="330075"/>
                <a:ext cx="1699500" cy="1699500"/>
              </a:xfrm>
              <a:prstGeom prst="rtTriangle">
                <a:avLst/>
              </a:prstGeom>
              <a:solidFill>
                <a:srgbClr val="C7D3E6"/>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75" name="Shape 75"/>
            <p:cNvGrpSpPr/>
            <p:nvPr/>
          </p:nvGrpSpPr>
          <p:grpSpPr>
            <a:xfrm flipH="1">
              <a:off x="5578209" y="4646738"/>
              <a:ext cx="2199863" cy="304563"/>
              <a:chOff x="-5827153" y="330075"/>
              <a:chExt cx="12276019" cy="1699569"/>
            </a:xfrm>
          </p:grpSpPr>
          <p:sp>
            <p:nvSpPr>
              <p:cNvPr id="76" name="Shape 76"/>
              <p:cNvSpPr/>
              <p:nvPr/>
            </p:nvSpPr>
            <p:spPr>
              <a:xfrm>
                <a:off x="-5827153" y="330144"/>
                <a:ext cx="10612200" cy="1699500"/>
              </a:xfrm>
              <a:prstGeom prst="rect">
                <a:avLst/>
              </a:prstGeom>
              <a:solidFill>
                <a:srgbClr val="FF9800"/>
              </a:solidFill>
              <a:ln>
                <a:noFill/>
              </a:ln>
            </p:spPr>
            <p:txBody>
              <a:bodyPr wrap="square" lIns="91425" tIns="91425" rIns="91425" bIns="91425" anchor="ctr" anchorCtr="0">
                <a:noAutofit/>
              </a:bodyPr>
              <a:lstStyle/>
              <a:p>
                <a:pPr marL="0" lvl="0" indent="0" rtl="0">
                  <a:spcBef>
                    <a:spcPts val="0"/>
                  </a:spcBef>
                  <a:buNone/>
                </a:pPr>
                <a:endParaRPr/>
              </a:p>
            </p:txBody>
          </p:sp>
          <p:sp>
            <p:nvSpPr>
              <p:cNvPr id="77" name="Shape 77"/>
              <p:cNvSpPr/>
              <p:nvPr/>
            </p:nvSpPr>
            <p:spPr>
              <a:xfrm>
                <a:off x="4749366" y="330075"/>
                <a:ext cx="1699500" cy="1699500"/>
              </a:xfrm>
              <a:prstGeom prst="rtTriangle">
                <a:avLst/>
              </a:prstGeom>
              <a:solidFill>
                <a:srgbClr val="FF9800"/>
              </a:solidFill>
              <a:ln>
                <a:noFill/>
              </a:ln>
            </p:spPr>
            <p:txBody>
              <a:bodyPr wrap="square" lIns="91425" tIns="91425" rIns="91425" bIns="91425" anchor="ctr" anchorCtr="0">
                <a:noAutofit/>
              </a:bodyPr>
              <a:lstStyle/>
              <a:p>
                <a:pPr marL="0" lvl="0" indent="0">
                  <a:spcBef>
                    <a:spcPts val="0"/>
                  </a:spcBef>
                  <a:buNone/>
                </a:pPr>
                <a:endParaRPr/>
              </a:p>
            </p:txBody>
          </p:sp>
        </p:grpSp>
      </p:grpSp>
      <p:sp>
        <p:nvSpPr>
          <p:cNvPr id="78" name="Shape 78"/>
          <p:cNvSpPr txBox="1">
            <a:spLocks noGrp="1"/>
          </p:cNvSpPr>
          <p:nvPr>
            <p:ph type="title"/>
          </p:nvPr>
        </p:nvSpPr>
        <p:spPr>
          <a:xfrm>
            <a:off x="814275" y="392575"/>
            <a:ext cx="5492400" cy="766200"/>
          </a:xfrm>
          <a:prstGeom prst="rect">
            <a:avLst/>
          </a:prstGeom>
        </p:spPr>
        <p:txBody>
          <a:bodyPr wrap="square" lIns="91425" tIns="91425" rIns="91425" bIns="91425" anchor="ctr" anchorCtr="0"/>
          <a:lstStyle>
            <a:lvl1pPr lvl="0">
              <a:spcBef>
                <a:spcPts val="0"/>
              </a:spcBef>
              <a:buSzPts val="2000"/>
              <a:buNone/>
              <a:defRPr/>
            </a:lvl1pPr>
            <a:lvl2pPr lvl="1">
              <a:spcBef>
                <a:spcPts val="0"/>
              </a:spcBef>
              <a:buSzPts val="2000"/>
              <a:buNone/>
              <a:defRPr/>
            </a:lvl2pPr>
            <a:lvl3pPr lvl="2">
              <a:spcBef>
                <a:spcPts val="0"/>
              </a:spcBef>
              <a:buSzPts val="2000"/>
              <a:buNone/>
              <a:defRPr/>
            </a:lvl3pPr>
            <a:lvl4pPr lvl="3">
              <a:spcBef>
                <a:spcPts val="0"/>
              </a:spcBef>
              <a:buSzPts val="2000"/>
              <a:buNone/>
              <a:defRPr/>
            </a:lvl4pPr>
            <a:lvl5pPr lvl="4">
              <a:spcBef>
                <a:spcPts val="0"/>
              </a:spcBef>
              <a:buSzPts val="2000"/>
              <a:buNone/>
              <a:defRPr/>
            </a:lvl5pPr>
            <a:lvl6pPr lvl="5">
              <a:spcBef>
                <a:spcPts val="0"/>
              </a:spcBef>
              <a:buSzPts val="2000"/>
              <a:buNone/>
              <a:defRPr/>
            </a:lvl6pPr>
            <a:lvl7pPr lvl="6">
              <a:spcBef>
                <a:spcPts val="0"/>
              </a:spcBef>
              <a:buSzPts val="2000"/>
              <a:buNone/>
              <a:defRPr/>
            </a:lvl7pPr>
            <a:lvl8pPr lvl="7">
              <a:spcBef>
                <a:spcPts val="0"/>
              </a:spcBef>
              <a:buSzPts val="2000"/>
              <a:buNone/>
              <a:defRPr/>
            </a:lvl8pPr>
            <a:lvl9pPr lvl="8">
              <a:spcBef>
                <a:spcPts val="0"/>
              </a:spcBef>
              <a:buSzPts val="2000"/>
              <a:buNone/>
              <a:defRPr/>
            </a:lvl9pPr>
          </a:lstStyle>
          <a:p>
            <a:endParaRPr/>
          </a:p>
        </p:txBody>
      </p:sp>
      <p:sp>
        <p:nvSpPr>
          <p:cNvPr id="79" name="Shape 79"/>
          <p:cNvSpPr txBox="1">
            <a:spLocks noGrp="1"/>
          </p:cNvSpPr>
          <p:nvPr>
            <p:ph type="body" idx="1"/>
          </p:nvPr>
        </p:nvSpPr>
        <p:spPr>
          <a:xfrm>
            <a:off x="814275" y="1327350"/>
            <a:ext cx="6132600" cy="3145500"/>
          </a:xfrm>
          <a:prstGeom prst="rect">
            <a:avLst/>
          </a:prstGeom>
        </p:spPr>
        <p:txBody>
          <a:bodyPr wrap="square" lIns="91425" tIns="91425" rIns="91425" bIns="91425" anchor="ctr" anchorCtr="0"/>
          <a:lstStyle>
            <a:lvl1pPr lvl="0">
              <a:spcBef>
                <a:spcPts val="0"/>
              </a:spcBef>
              <a:buSzPts val="2400"/>
              <a:buChar char="▰"/>
              <a:defRPr/>
            </a:lvl1pPr>
            <a:lvl2pPr lvl="1">
              <a:spcBef>
                <a:spcPts val="0"/>
              </a:spcBef>
              <a:buSzPts val="2400"/>
              <a:buChar char="▻"/>
              <a:defRPr/>
            </a:lvl2pPr>
            <a:lvl3pPr lvl="2">
              <a:spcBef>
                <a:spcPts val="0"/>
              </a:spcBef>
              <a:buSzPts val="2400"/>
              <a:buChar char="▻"/>
              <a:defRPr/>
            </a:lvl3pPr>
            <a:lvl4pPr lvl="3">
              <a:spcBef>
                <a:spcPts val="0"/>
              </a:spcBef>
              <a:buSzPts val="2400"/>
              <a:buChar char="▻"/>
              <a:defRPr/>
            </a:lvl4pPr>
            <a:lvl5pPr lvl="4">
              <a:spcBef>
                <a:spcPts val="0"/>
              </a:spcBef>
              <a:buSzPts val="2400"/>
              <a:buChar char="▻"/>
              <a:defRPr/>
            </a:lvl5pPr>
            <a:lvl6pPr lvl="5">
              <a:spcBef>
                <a:spcPts val="0"/>
              </a:spcBef>
              <a:buSzPts val="2400"/>
              <a:buChar char="▻"/>
              <a:defRPr/>
            </a:lvl6pPr>
            <a:lvl7pPr lvl="6">
              <a:spcBef>
                <a:spcPts val="0"/>
              </a:spcBef>
              <a:buSzPts val="2400"/>
              <a:buChar char="▻"/>
              <a:defRPr/>
            </a:lvl7pPr>
            <a:lvl8pPr lvl="7">
              <a:spcBef>
                <a:spcPts val="0"/>
              </a:spcBef>
              <a:buSzPts val="2400"/>
              <a:buChar char="▻"/>
              <a:defRPr/>
            </a:lvl8pPr>
            <a:lvl9pPr lvl="8">
              <a:spcBef>
                <a:spcPts val="0"/>
              </a:spcBef>
              <a:buSzPts val="2400"/>
              <a:buChar char="▻"/>
              <a:defRPr/>
            </a:lvl9pPr>
          </a:lstStyle>
          <a:p>
            <a:endParaRPr/>
          </a:p>
        </p:txBody>
      </p:sp>
      <p:sp>
        <p:nvSpPr>
          <p:cNvPr id="80" name="Shape 80"/>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7520731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81"/>
        <p:cNvGrpSpPr/>
        <p:nvPr/>
      </p:nvGrpSpPr>
      <p:grpSpPr>
        <a:xfrm>
          <a:off x="0" y="0"/>
          <a:ext cx="0" cy="0"/>
          <a:chOff x="0" y="0"/>
          <a:chExt cx="0" cy="0"/>
        </a:xfrm>
      </p:grpSpPr>
      <p:grpSp>
        <p:nvGrpSpPr>
          <p:cNvPr id="82" name="Shape 82"/>
          <p:cNvGrpSpPr/>
          <p:nvPr/>
        </p:nvGrpSpPr>
        <p:grpSpPr>
          <a:xfrm>
            <a:off x="-4" y="40"/>
            <a:ext cx="7072430" cy="1327315"/>
            <a:chOff x="-4" y="40"/>
            <a:chExt cx="7072430" cy="1327315"/>
          </a:xfrm>
        </p:grpSpPr>
        <p:sp>
          <p:nvSpPr>
            <p:cNvPr id="83" name="Shape 83"/>
            <p:cNvSpPr/>
            <p:nvPr/>
          </p:nvSpPr>
          <p:spPr>
            <a:xfrm>
              <a:off x="6292649" y="126425"/>
              <a:ext cx="779700" cy="259800"/>
            </a:xfrm>
            <a:prstGeom prst="triangle">
              <a:avLst>
                <a:gd name="adj" fmla="val 32425"/>
              </a:avLst>
            </a:prstGeom>
            <a:solidFill>
              <a:srgbClr val="26324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nvGrpSpPr>
            <p:cNvPr id="84" name="Shape 84"/>
            <p:cNvGrpSpPr/>
            <p:nvPr/>
          </p:nvGrpSpPr>
          <p:grpSpPr>
            <a:xfrm rot="10800000" flipH="1">
              <a:off x="3" y="40"/>
              <a:ext cx="6756168" cy="1327315"/>
              <a:chOff x="-2168138" y="330075"/>
              <a:chExt cx="8650663" cy="1699506"/>
            </a:xfrm>
          </p:grpSpPr>
          <p:sp>
            <p:nvSpPr>
              <p:cNvPr id="85" name="Shape 85"/>
              <p:cNvSpPr/>
              <p:nvPr/>
            </p:nvSpPr>
            <p:spPr>
              <a:xfrm>
                <a:off x="-2168138" y="330081"/>
                <a:ext cx="6958200" cy="1699500"/>
              </a:xfrm>
              <a:prstGeom prst="rect">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sp>
            <p:nvSpPr>
              <p:cNvPr id="86" name="Shape 86"/>
              <p:cNvSpPr/>
              <p:nvPr/>
            </p:nvSpPr>
            <p:spPr>
              <a:xfrm>
                <a:off x="4783025" y="330075"/>
                <a:ext cx="1699500" cy="1699500"/>
              </a:xfrm>
              <a:prstGeom prst="rtTriangle">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grpSp>
          <p:nvGrpSpPr>
            <p:cNvPr id="87" name="Shape 87"/>
            <p:cNvGrpSpPr/>
            <p:nvPr/>
          </p:nvGrpSpPr>
          <p:grpSpPr>
            <a:xfrm rot="10800000" flipH="1">
              <a:off x="-4" y="381007"/>
              <a:ext cx="7072430" cy="771744"/>
              <a:chOff x="-9092084" y="330075"/>
              <a:chExt cx="15574609" cy="1699501"/>
            </a:xfrm>
          </p:grpSpPr>
          <p:sp>
            <p:nvSpPr>
              <p:cNvPr id="88" name="Shape 88"/>
              <p:cNvSpPr/>
              <p:nvPr/>
            </p:nvSpPr>
            <p:spPr>
              <a:xfrm>
                <a:off x="-9092084" y="330076"/>
                <a:ext cx="13882200" cy="1699500"/>
              </a:xfrm>
              <a:prstGeom prst="rect">
                <a:avLst/>
              </a:prstGeom>
              <a:solidFill>
                <a:srgbClr val="3F537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sp>
            <p:nvSpPr>
              <p:cNvPr id="89" name="Shape 89"/>
              <p:cNvSpPr/>
              <p:nvPr/>
            </p:nvSpPr>
            <p:spPr>
              <a:xfrm>
                <a:off x="4783025" y="330075"/>
                <a:ext cx="1699500" cy="1699500"/>
              </a:xfrm>
              <a:prstGeom prst="rtTriangle">
                <a:avLst/>
              </a:prstGeom>
              <a:solidFill>
                <a:srgbClr val="3F537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grpSp>
      <p:grpSp>
        <p:nvGrpSpPr>
          <p:cNvPr id="90" name="Shape 90"/>
          <p:cNvGrpSpPr/>
          <p:nvPr/>
        </p:nvGrpSpPr>
        <p:grpSpPr>
          <a:xfrm>
            <a:off x="6946842" y="4472723"/>
            <a:ext cx="2202830" cy="670795"/>
            <a:chOff x="5575242" y="4472723"/>
            <a:chExt cx="2202830" cy="670795"/>
          </a:xfrm>
        </p:grpSpPr>
        <p:sp>
          <p:nvSpPr>
            <p:cNvPr id="91" name="Shape 91"/>
            <p:cNvSpPr/>
            <p:nvPr/>
          </p:nvSpPr>
          <p:spPr>
            <a:xfrm rot="10800000">
              <a:off x="5575242" y="4948334"/>
              <a:ext cx="394200" cy="131400"/>
            </a:xfrm>
            <a:prstGeom prst="triangle">
              <a:avLst>
                <a:gd name="adj" fmla="val 32425"/>
              </a:avLst>
            </a:prstGeom>
            <a:solidFill>
              <a:srgbClr val="D26F00"/>
            </a:solidFill>
            <a:ln>
              <a:noFill/>
            </a:ln>
          </p:spPr>
          <p:txBody>
            <a:bodyPr wrap="square" lIns="91425" tIns="91425" rIns="91425" bIns="91425" anchor="ctr" anchorCtr="0">
              <a:noAutofit/>
            </a:bodyPr>
            <a:lstStyle/>
            <a:p>
              <a:pPr marL="0" lvl="0" indent="0">
                <a:spcBef>
                  <a:spcPts val="0"/>
                </a:spcBef>
                <a:buNone/>
              </a:pPr>
              <a:endParaRPr/>
            </a:p>
          </p:txBody>
        </p:sp>
        <p:grpSp>
          <p:nvGrpSpPr>
            <p:cNvPr id="92" name="Shape 92"/>
            <p:cNvGrpSpPr/>
            <p:nvPr/>
          </p:nvGrpSpPr>
          <p:grpSpPr>
            <a:xfrm flipH="1">
              <a:off x="5734850" y="4472723"/>
              <a:ext cx="2040837" cy="670795"/>
              <a:chOff x="1297954" y="330075"/>
              <a:chExt cx="5169293" cy="1699506"/>
            </a:xfrm>
          </p:grpSpPr>
          <p:sp>
            <p:nvSpPr>
              <p:cNvPr id="93" name="Shape 93"/>
              <p:cNvSpPr/>
              <p:nvPr/>
            </p:nvSpPr>
            <p:spPr>
              <a:xfrm>
                <a:off x="1297954" y="330081"/>
                <a:ext cx="3476700" cy="1699500"/>
              </a:xfrm>
              <a:prstGeom prst="rect">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p>
            </p:txBody>
          </p:sp>
          <p:sp>
            <p:nvSpPr>
              <p:cNvPr id="94" name="Shape 94"/>
              <p:cNvSpPr/>
              <p:nvPr/>
            </p:nvSpPr>
            <p:spPr>
              <a:xfrm>
                <a:off x="4767747" y="330075"/>
                <a:ext cx="1699500" cy="1699500"/>
              </a:xfrm>
              <a:prstGeom prst="rtTriangle">
                <a:avLst/>
              </a:prstGeom>
              <a:solidFill>
                <a:srgbClr val="C7D3E6"/>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95" name="Shape 95"/>
            <p:cNvGrpSpPr/>
            <p:nvPr/>
          </p:nvGrpSpPr>
          <p:grpSpPr>
            <a:xfrm flipH="1">
              <a:off x="5578209" y="4646738"/>
              <a:ext cx="2199863" cy="304563"/>
              <a:chOff x="-5827153" y="330075"/>
              <a:chExt cx="12276019" cy="1699569"/>
            </a:xfrm>
          </p:grpSpPr>
          <p:sp>
            <p:nvSpPr>
              <p:cNvPr id="96" name="Shape 96"/>
              <p:cNvSpPr/>
              <p:nvPr/>
            </p:nvSpPr>
            <p:spPr>
              <a:xfrm>
                <a:off x="-5827153" y="330144"/>
                <a:ext cx="10612200" cy="1699500"/>
              </a:xfrm>
              <a:prstGeom prst="rect">
                <a:avLst/>
              </a:prstGeom>
              <a:solidFill>
                <a:srgbClr val="FF9800"/>
              </a:solidFill>
              <a:ln>
                <a:noFill/>
              </a:ln>
            </p:spPr>
            <p:txBody>
              <a:bodyPr wrap="square" lIns="91425" tIns="91425" rIns="91425" bIns="91425" anchor="ctr" anchorCtr="0">
                <a:noAutofit/>
              </a:bodyPr>
              <a:lstStyle/>
              <a:p>
                <a:pPr marL="0" lvl="0" indent="0" rtl="0">
                  <a:spcBef>
                    <a:spcPts val="0"/>
                  </a:spcBef>
                  <a:buNone/>
                </a:pPr>
                <a:endParaRPr/>
              </a:p>
            </p:txBody>
          </p:sp>
          <p:sp>
            <p:nvSpPr>
              <p:cNvPr id="97" name="Shape 97"/>
              <p:cNvSpPr/>
              <p:nvPr/>
            </p:nvSpPr>
            <p:spPr>
              <a:xfrm>
                <a:off x="4749366" y="330075"/>
                <a:ext cx="1699500" cy="1699500"/>
              </a:xfrm>
              <a:prstGeom prst="rtTriangle">
                <a:avLst/>
              </a:prstGeom>
              <a:solidFill>
                <a:srgbClr val="FF9800"/>
              </a:solidFill>
              <a:ln>
                <a:noFill/>
              </a:ln>
            </p:spPr>
            <p:txBody>
              <a:bodyPr wrap="square" lIns="91425" tIns="91425" rIns="91425" bIns="91425" anchor="ctr" anchorCtr="0">
                <a:noAutofit/>
              </a:bodyPr>
              <a:lstStyle/>
              <a:p>
                <a:pPr marL="0" lvl="0" indent="0">
                  <a:spcBef>
                    <a:spcPts val="0"/>
                  </a:spcBef>
                  <a:buNone/>
                </a:pPr>
                <a:endParaRPr/>
              </a:p>
            </p:txBody>
          </p:sp>
        </p:grpSp>
      </p:grpSp>
      <p:sp>
        <p:nvSpPr>
          <p:cNvPr id="98" name="Shape 98"/>
          <p:cNvSpPr txBox="1">
            <a:spLocks noGrp="1"/>
          </p:cNvSpPr>
          <p:nvPr>
            <p:ph type="title"/>
          </p:nvPr>
        </p:nvSpPr>
        <p:spPr>
          <a:xfrm>
            <a:off x="814275" y="392575"/>
            <a:ext cx="5258400" cy="766200"/>
          </a:xfrm>
          <a:prstGeom prst="rect">
            <a:avLst/>
          </a:prstGeom>
        </p:spPr>
        <p:txBody>
          <a:bodyPr wrap="square" lIns="91425" tIns="91425" rIns="91425" bIns="91425" anchor="ctr" anchorCtr="0"/>
          <a:lstStyle>
            <a:lvl1pPr lvl="0">
              <a:spcBef>
                <a:spcPts val="0"/>
              </a:spcBef>
              <a:buSzPts val="2000"/>
              <a:buNone/>
              <a:defRPr/>
            </a:lvl1pPr>
            <a:lvl2pPr lvl="1">
              <a:spcBef>
                <a:spcPts val="0"/>
              </a:spcBef>
              <a:buSzPts val="2000"/>
              <a:buNone/>
              <a:defRPr/>
            </a:lvl2pPr>
            <a:lvl3pPr lvl="2">
              <a:spcBef>
                <a:spcPts val="0"/>
              </a:spcBef>
              <a:buSzPts val="2000"/>
              <a:buNone/>
              <a:defRPr/>
            </a:lvl3pPr>
            <a:lvl4pPr lvl="3">
              <a:spcBef>
                <a:spcPts val="0"/>
              </a:spcBef>
              <a:buSzPts val="2000"/>
              <a:buNone/>
              <a:defRPr/>
            </a:lvl4pPr>
            <a:lvl5pPr lvl="4">
              <a:spcBef>
                <a:spcPts val="0"/>
              </a:spcBef>
              <a:buSzPts val="2000"/>
              <a:buNone/>
              <a:defRPr/>
            </a:lvl5pPr>
            <a:lvl6pPr lvl="5">
              <a:spcBef>
                <a:spcPts val="0"/>
              </a:spcBef>
              <a:buSzPts val="2000"/>
              <a:buNone/>
              <a:defRPr/>
            </a:lvl6pPr>
            <a:lvl7pPr lvl="6">
              <a:spcBef>
                <a:spcPts val="0"/>
              </a:spcBef>
              <a:buSzPts val="2000"/>
              <a:buNone/>
              <a:defRPr/>
            </a:lvl7pPr>
            <a:lvl8pPr lvl="7">
              <a:spcBef>
                <a:spcPts val="0"/>
              </a:spcBef>
              <a:buSzPts val="2000"/>
              <a:buNone/>
              <a:defRPr/>
            </a:lvl8pPr>
            <a:lvl9pPr lvl="8">
              <a:spcBef>
                <a:spcPts val="0"/>
              </a:spcBef>
              <a:buSzPts val="2000"/>
              <a:buNone/>
              <a:defRPr/>
            </a:lvl9pPr>
          </a:lstStyle>
          <a:p>
            <a:endParaRPr/>
          </a:p>
        </p:txBody>
      </p:sp>
      <p:sp>
        <p:nvSpPr>
          <p:cNvPr id="99" name="Shape 99"/>
          <p:cNvSpPr txBox="1">
            <a:spLocks noGrp="1"/>
          </p:cNvSpPr>
          <p:nvPr>
            <p:ph type="body" idx="1"/>
          </p:nvPr>
        </p:nvSpPr>
        <p:spPr>
          <a:xfrm>
            <a:off x="814275" y="1537988"/>
            <a:ext cx="3378300" cy="2724300"/>
          </a:xfrm>
          <a:prstGeom prst="rect">
            <a:avLst/>
          </a:prstGeom>
        </p:spPr>
        <p:txBody>
          <a:bodyPr wrap="square" lIns="91425" tIns="91425" rIns="91425" bIns="91425" anchor="t" anchorCtr="0"/>
          <a:lstStyle>
            <a:lvl1pPr lvl="0">
              <a:spcBef>
                <a:spcPts val="0"/>
              </a:spcBef>
              <a:buSzPts val="2000"/>
              <a:buChar char="▰"/>
              <a:defRPr sz="2000"/>
            </a:lvl1pPr>
            <a:lvl2pPr lvl="1">
              <a:spcBef>
                <a:spcPts val="0"/>
              </a:spcBef>
              <a:buSzPts val="2000"/>
              <a:buChar char="▻"/>
              <a:defRPr sz="2000"/>
            </a:lvl2pPr>
            <a:lvl3pPr lvl="2">
              <a:spcBef>
                <a:spcPts val="0"/>
              </a:spcBef>
              <a:buSzPts val="2000"/>
              <a:buChar char="▻"/>
              <a:defRPr sz="2000"/>
            </a:lvl3pPr>
            <a:lvl4pPr lvl="3">
              <a:spcBef>
                <a:spcPts val="0"/>
              </a:spcBef>
              <a:buSzPts val="2000"/>
              <a:buChar char="▻"/>
              <a:defRPr sz="2000"/>
            </a:lvl4pPr>
            <a:lvl5pPr lvl="4">
              <a:spcBef>
                <a:spcPts val="0"/>
              </a:spcBef>
              <a:buSzPts val="2000"/>
              <a:buChar char="▻"/>
              <a:defRPr sz="2000"/>
            </a:lvl5pPr>
            <a:lvl6pPr lvl="5">
              <a:spcBef>
                <a:spcPts val="0"/>
              </a:spcBef>
              <a:buSzPts val="2000"/>
              <a:buChar char="▻"/>
              <a:defRPr sz="2000"/>
            </a:lvl6pPr>
            <a:lvl7pPr lvl="6">
              <a:spcBef>
                <a:spcPts val="0"/>
              </a:spcBef>
              <a:buSzPts val="2000"/>
              <a:buChar char="▻"/>
              <a:defRPr sz="2000"/>
            </a:lvl7pPr>
            <a:lvl8pPr lvl="7">
              <a:spcBef>
                <a:spcPts val="0"/>
              </a:spcBef>
              <a:buSzPts val="2000"/>
              <a:buChar char="▻"/>
              <a:defRPr sz="2000"/>
            </a:lvl8pPr>
            <a:lvl9pPr lvl="8">
              <a:spcBef>
                <a:spcPts val="0"/>
              </a:spcBef>
              <a:buSzPts val="2000"/>
              <a:buChar char="▻"/>
              <a:defRPr sz="2000"/>
            </a:lvl9pPr>
          </a:lstStyle>
          <a:p>
            <a:endParaRPr/>
          </a:p>
        </p:txBody>
      </p:sp>
      <p:sp>
        <p:nvSpPr>
          <p:cNvPr id="100" name="Shape 100"/>
          <p:cNvSpPr txBox="1">
            <a:spLocks noGrp="1"/>
          </p:cNvSpPr>
          <p:nvPr>
            <p:ph type="body" idx="2"/>
          </p:nvPr>
        </p:nvSpPr>
        <p:spPr>
          <a:xfrm>
            <a:off x="4396123" y="1537988"/>
            <a:ext cx="3378300" cy="2724300"/>
          </a:xfrm>
          <a:prstGeom prst="rect">
            <a:avLst/>
          </a:prstGeom>
        </p:spPr>
        <p:txBody>
          <a:bodyPr wrap="square" lIns="91425" tIns="91425" rIns="91425" bIns="91425" anchor="t" anchorCtr="0"/>
          <a:lstStyle>
            <a:lvl1pPr lvl="0">
              <a:spcBef>
                <a:spcPts val="0"/>
              </a:spcBef>
              <a:buSzPts val="2000"/>
              <a:buChar char="▰"/>
              <a:defRPr sz="2000"/>
            </a:lvl1pPr>
            <a:lvl2pPr lvl="1">
              <a:spcBef>
                <a:spcPts val="0"/>
              </a:spcBef>
              <a:buSzPts val="2000"/>
              <a:buChar char="▻"/>
              <a:defRPr sz="2000"/>
            </a:lvl2pPr>
            <a:lvl3pPr lvl="2">
              <a:spcBef>
                <a:spcPts val="0"/>
              </a:spcBef>
              <a:buSzPts val="2000"/>
              <a:buChar char="▻"/>
              <a:defRPr sz="2000"/>
            </a:lvl3pPr>
            <a:lvl4pPr lvl="3">
              <a:spcBef>
                <a:spcPts val="0"/>
              </a:spcBef>
              <a:buSzPts val="2000"/>
              <a:buChar char="▻"/>
              <a:defRPr sz="2000"/>
            </a:lvl4pPr>
            <a:lvl5pPr lvl="4">
              <a:spcBef>
                <a:spcPts val="0"/>
              </a:spcBef>
              <a:buSzPts val="2000"/>
              <a:buChar char="▻"/>
              <a:defRPr sz="2000"/>
            </a:lvl5pPr>
            <a:lvl6pPr lvl="5">
              <a:spcBef>
                <a:spcPts val="0"/>
              </a:spcBef>
              <a:buSzPts val="2000"/>
              <a:buChar char="▻"/>
              <a:defRPr sz="2000"/>
            </a:lvl6pPr>
            <a:lvl7pPr lvl="6">
              <a:spcBef>
                <a:spcPts val="0"/>
              </a:spcBef>
              <a:buSzPts val="2000"/>
              <a:buChar char="▻"/>
              <a:defRPr sz="2000"/>
            </a:lvl7pPr>
            <a:lvl8pPr lvl="7">
              <a:spcBef>
                <a:spcPts val="0"/>
              </a:spcBef>
              <a:buSzPts val="2000"/>
              <a:buChar char="▻"/>
              <a:defRPr sz="2000"/>
            </a:lvl8pPr>
            <a:lvl9pPr lvl="8">
              <a:spcBef>
                <a:spcPts val="0"/>
              </a:spcBef>
              <a:buSzPts val="2000"/>
              <a:buChar char="▻"/>
              <a:defRPr sz="2000"/>
            </a:lvl9pPr>
          </a:lstStyle>
          <a:p>
            <a:endParaRPr/>
          </a:p>
        </p:txBody>
      </p:sp>
      <p:sp>
        <p:nvSpPr>
          <p:cNvPr id="101" name="Shape 101"/>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78313735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4"/>
        <p:cNvGrpSpPr/>
        <p:nvPr/>
      </p:nvGrpSpPr>
      <p:grpSpPr>
        <a:xfrm>
          <a:off x="0" y="0"/>
          <a:ext cx="0" cy="0"/>
          <a:chOff x="0" y="0"/>
          <a:chExt cx="0" cy="0"/>
        </a:xfrm>
      </p:grpSpPr>
      <p:grpSp>
        <p:nvGrpSpPr>
          <p:cNvPr id="125" name="Shape 125"/>
          <p:cNvGrpSpPr/>
          <p:nvPr/>
        </p:nvGrpSpPr>
        <p:grpSpPr>
          <a:xfrm>
            <a:off x="-4" y="40"/>
            <a:ext cx="7072430" cy="1327315"/>
            <a:chOff x="-4" y="40"/>
            <a:chExt cx="7072430" cy="1327315"/>
          </a:xfrm>
        </p:grpSpPr>
        <p:sp>
          <p:nvSpPr>
            <p:cNvPr id="126" name="Shape 126"/>
            <p:cNvSpPr/>
            <p:nvPr/>
          </p:nvSpPr>
          <p:spPr>
            <a:xfrm>
              <a:off x="6292649" y="126425"/>
              <a:ext cx="779700" cy="259800"/>
            </a:xfrm>
            <a:prstGeom prst="triangle">
              <a:avLst>
                <a:gd name="adj" fmla="val 32425"/>
              </a:avLst>
            </a:prstGeom>
            <a:solidFill>
              <a:srgbClr val="26324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nvGrpSpPr>
            <p:cNvPr id="127" name="Shape 127"/>
            <p:cNvGrpSpPr/>
            <p:nvPr/>
          </p:nvGrpSpPr>
          <p:grpSpPr>
            <a:xfrm rot="10800000" flipH="1">
              <a:off x="3" y="40"/>
              <a:ext cx="6756168" cy="1327315"/>
              <a:chOff x="-2168138" y="330075"/>
              <a:chExt cx="8650663" cy="1699506"/>
            </a:xfrm>
          </p:grpSpPr>
          <p:sp>
            <p:nvSpPr>
              <p:cNvPr id="128" name="Shape 128"/>
              <p:cNvSpPr/>
              <p:nvPr/>
            </p:nvSpPr>
            <p:spPr>
              <a:xfrm>
                <a:off x="-2168138" y="330081"/>
                <a:ext cx="6958200" cy="1699500"/>
              </a:xfrm>
              <a:prstGeom prst="rect">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sp>
            <p:nvSpPr>
              <p:cNvPr id="129" name="Shape 129"/>
              <p:cNvSpPr/>
              <p:nvPr/>
            </p:nvSpPr>
            <p:spPr>
              <a:xfrm>
                <a:off x="4783025" y="330075"/>
                <a:ext cx="1699500" cy="1699500"/>
              </a:xfrm>
              <a:prstGeom prst="rtTriangle">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grpSp>
          <p:nvGrpSpPr>
            <p:cNvPr id="130" name="Shape 130"/>
            <p:cNvGrpSpPr/>
            <p:nvPr/>
          </p:nvGrpSpPr>
          <p:grpSpPr>
            <a:xfrm rot="10800000" flipH="1">
              <a:off x="-4" y="381007"/>
              <a:ext cx="7072430" cy="771744"/>
              <a:chOff x="-9092084" y="330075"/>
              <a:chExt cx="15574609" cy="1699501"/>
            </a:xfrm>
          </p:grpSpPr>
          <p:sp>
            <p:nvSpPr>
              <p:cNvPr id="131" name="Shape 131"/>
              <p:cNvSpPr/>
              <p:nvPr/>
            </p:nvSpPr>
            <p:spPr>
              <a:xfrm>
                <a:off x="-9092084" y="330076"/>
                <a:ext cx="13882200" cy="1699500"/>
              </a:xfrm>
              <a:prstGeom prst="rect">
                <a:avLst/>
              </a:prstGeom>
              <a:solidFill>
                <a:srgbClr val="3F537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sp>
            <p:nvSpPr>
              <p:cNvPr id="132" name="Shape 132"/>
              <p:cNvSpPr/>
              <p:nvPr/>
            </p:nvSpPr>
            <p:spPr>
              <a:xfrm>
                <a:off x="4783025" y="330075"/>
                <a:ext cx="1699500" cy="1699500"/>
              </a:xfrm>
              <a:prstGeom prst="rtTriangle">
                <a:avLst/>
              </a:prstGeom>
              <a:solidFill>
                <a:srgbClr val="3F537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grpSp>
      <p:grpSp>
        <p:nvGrpSpPr>
          <p:cNvPr id="133" name="Shape 133"/>
          <p:cNvGrpSpPr/>
          <p:nvPr/>
        </p:nvGrpSpPr>
        <p:grpSpPr>
          <a:xfrm>
            <a:off x="6946842" y="4472723"/>
            <a:ext cx="2202830" cy="670795"/>
            <a:chOff x="5575242" y="4472723"/>
            <a:chExt cx="2202830" cy="670795"/>
          </a:xfrm>
        </p:grpSpPr>
        <p:sp>
          <p:nvSpPr>
            <p:cNvPr id="134" name="Shape 134"/>
            <p:cNvSpPr/>
            <p:nvPr/>
          </p:nvSpPr>
          <p:spPr>
            <a:xfrm rot="10800000">
              <a:off x="5575242" y="4948334"/>
              <a:ext cx="394200" cy="131400"/>
            </a:xfrm>
            <a:prstGeom prst="triangle">
              <a:avLst>
                <a:gd name="adj" fmla="val 32425"/>
              </a:avLst>
            </a:prstGeom>
            <a:solidFill>
              <a:srgbClr val="D26F00"/>
            </a:solidFill>
            <a:ln>
              <a:noFill/>
            </a:ln>
          </p:spPr>
          <p:txBody>
            <a:bodyPr wrap="square" lIns="91425" tIns="91425" rIns="91425" bIns="91425" anchor="ctr" anchorCtr="0">
              <a:noAutofit/>
            </a:bodyPr>
            <a:lstStyle/>
            <a:p>
              <a:pPr marL="0" lvl="0" indent="0">
                <a:spcBef>
                  <a:spcPts val="0"/>
                </a:spcBef>
                <a:buNone/>
              </a:pPr>
              <a:endParaRPr/>
            </a:p>
          </p:txBody>
        </p:sp>
        <p:grpSp>
          <p:nvGrpSpPr>
            <p:cNvPr id="135" name="Shape 135"/>
            <p:cNvGrpSpPr/>
            <p:nvPr/>
          </p:nvGrpSpPr>
          <p:grpSpPr>
            <a:xfrm flipH="1">
              <a:off x="5734850" y="4472723"/>
              <a:ext cx="2040837" cy="670795"/>
              <a:chOff x="1297954" y="330075"/>
              <a:chExt cx="5169293" cy="1699506"/>
            </a:xfrm>
          </p:grpSpPr>
          <p:sp>
            <p:nvSpPr>
              <p:cNvPr id="136" name="Shape 136"/>
              <p:cNvSpPr/>
              <p:nvPr/>
            </p:nvSpPr>
            <p:spPr>
              <a:xfrm>
                <a:off x="1297954" y="330081"/>
                <a:ext cx="3476700" cy="1699500"/>
              </a:xfrm>
              <a:prstGeom prst="rect">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p>
            </p:txBody>
          </p:sp>
          <p:sp>
            <p:nvSpPr>
              <p:cNvPr id="137" name="Shape 137"/>
              <p:cNvSpPr/>
              <p:nvPr/>
            </p:nvSpPr>
            <p:spPr>
              <a:xfrm>
                <a:off x="4767747" y="330075"/>
                <a:ext cx="1699500" cy="1699500"/>
              </a:xfrm>
              <a:prstGeom prst="rtTriangle">
                <a:avLst/>
              </a:prstGeom>
              <a:solidFill>
                <a:srgbClr val="C7D3E6"/>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38" name="Shape 138"/>
            <p:cNvGrpSpPr/>
            <p:nvPr/>
          </p:nvGrpSpPr>
          <p:grpSpPr>
            <a:xfrm flipH="1">
              <a:off x="5578209" y="4646738"/>
              <a:ext cx="2199863" cy="304563"/>
              <a:chOff x="-5827153" y="330075"/>
              <a:chExt cx="12276019" cy="1699569"/>
            </a:xfrm>
          </p:grpSpPr>
          <p:sp>
            <p:nvSpPr>
              <p:cNvPr id="139" name="Shape 139"/>
              <p:cNvSpPr/>
              <p:nvPr/>
            </p:nvSpPr>
            <p:spPr>
              <a:xfrm>
                <a:off x="-5827153" y="330144"/>
                <a:ext cx="10612200" cy="1699500"/>
              </a:xfrm>
              <a:prstGeom prst="rect">
                <a:avLst/>
              </a:prstGeom>
              <a:solidFill>
                <a:srgbClr val="FF9800"/>
              </a:solidFill>
              <a:ln>
                <a:noFill/>
              </a:ln>
            </p:spPr>
            <p:txBody>
              <a:bodyPr wrap="square" lIns="91425" tIns="91425" rIns="91425" bIns="91425" anchor="ctr" anchorCtr="0">
                <a:noAutofit/>
              </a:bodyPr>
              <a:lstStyle/>
              <a:p>
                <a:pPr marL="0" lvl="0" indent="0" rtl="0">
                  <a:spcBef>
                    <a:spcPts val="0"/>
                  </a:spcBef>
                  <a:buNone/>
                </a:pPr>
                <a:endParaRPr/>
              </a:p>
            </p:txBody>
          </p:sp>
          <p:sp>
            <p:nvSpPr>
              <p:cNvPr id="140" name="Shape 140"/>
              <p:cNvSpPr/>
              <p:nvPr/>
            </p:nvSpPr>
            <p:spPr>
              <a:xfrm>
                <a:off x="4749366" y="330075"/>
                <a:ext cx="1699500" cy="1699500"/>
              </a:xfrm>
              <a:prstGeom prst="rtTriangle">
                <a:avLst/>
              </a:prstGeom>
              <a:solidFill>
                <a:srgbClr val="FF9800"/>
              </a:solidFill>
              <a:ln>
                <a:noFill/>
              </a:ln>
            </p:spPr>
            <p:txBody>
              <a:bodyPr wrap="square" lIns="91425" tIns="91425" rIns="91425" bIns="91425" anchor="ctr" anchorCtr="0">
                <a:noAutofit/>
              </a:bodyPr>
              <a:lstStyle/>
              <a:p>
                <a:pPr marL="0" lvl="0" indent="0">
                  <a:spcBef>
                    <a:spcPts val="0"/>
                  </a:spcBef>
                  <a:buNone/>
                </a:pPr>
                <a:endParaRPr/>
              </a:p>
            </p:txBody>
          </p:sp>
        </p:grpSp>
      </p:grpSp>
      <p:sp>
        <p:nvSpPr>
          <p:cNvPr id="141" name="Shape 141"/>
          <p:cNvSpPr txBox="1">
            <a:spLocks noGrp="1"/>
          </p:cNvSpPr>
          <p:nvPr>
            <p:ph type="title"/>
          </p:nvPr>
        </p:nvSpPr>
        <p:spPr>
          <a:xfrm>
            <a:off x="814275" y="392575"/>
            <a:ext cx="5258400" cy="766200"/>
          </a:xfrm>
          <a:prstGeom prst="rect">
            <a:avLst/>
          </a:prstGeom>
        </p:spPr>
        <p:txBody>
          <a:bodyPr wrap="square" lIns="91425" tIns="91425" rIns="91425" bIns="91425" anchor="ctr" anchorCtr="0"/>
          <a:lstStyle>
            <a:lvl1pPr lvl="0">
              <a:spcBef>
                <a:spcPts val="0"/>
              </a:spcBef>
              <a:buSzPts val="2000"/>
              <a:buNone/>
              <a:defRPr/>
            </a:lvl1pPr>
            <a:lvl2pPr lvl="1">
              <a:spcBef>
                <a:spcPts val="0"/>
              </a:spcBef>
              <a:buSzPts val="2000"/>
              <a:buNone/>
              <a:defRPr/>
            </a:lvl2pPr>
            <a:lvl3pPr lvl="2">
              <a:spcBef>
                <a:spcPts val="0"/>
              </a:spcBef>
              <a:buSzPts val="2000"/>
              <a:buNone/>
              <a:defRPr/>
            </a:lvl3pPr>
            <a:lvl4pPr lvl="3">
              <a:spcBef>
                <a:spcPts val="0"/>
              </a:spcBef>
              <a:buSzPts val="2000"/>
              <a:buNone/>
              <a:defRPr/>
            </a:lvl4pPr>
            <a:lvl5pPr lvl="4">
              <a:spcBef>
                <a:spcPts val="0"/>
              </a:spcBef>
              <a:buSzPts val="2000"/>
              <a:buNone/>
              <a:defRPr/>
            </a:lvl5pPr>
            <a:lvl6pPr lvl="5">
              <a:spcBef>
                <a:spcPts val="0"/>
              </a:spcBef>
              <a:buSzPts val="2000"/>
              <a:buNone/>
              <a:defRPr/>
            </a:lvl6pPr>
            <a:lvl7pPr lvl="6">
              <a:spcBef>
                <a:spcPts val="0"/>
              </a:spcBef>
              <a:buSzPts val="2000"/>
              <a:buNone/>
              <a:defRPr/>
            </a:lvl7pPr>
            <a:lvl8pPr lvl="7">
              <a:spcBef>
                <a:spcPts val="0"/>
              </a:spcBef>
              <a:buSzPts val="2000"/>
              <a:buNone/>
              <a:defRPr/>
            </a:lvl8pPr>
            <a:lvl9pPr lvl="8">
              <a:spcBef>
                <a:spcPts val="0"/>
              </a:spcBef>
              <a:buSzPts val="2000"/>
              <a:buNone/>
              <a:defRPr/>
            </a:lvl9pPr>
          </a:lstStyle>
          <a:p>
            <a:endParaRPr/>
          </a:p>
        </p:txBody>
      </p:sp>
      <p:sp>
        <p:nvSpPr>
          <p:cNvPr id="142" name="Shape 142"/>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67921292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grpSp>
        <p:nvGrpSpPr>
          <p:cNvPr id="164" name="Shape 164"/>
          <p:cNvGrpSpPr/>
          <p:nvPr/>
        </p:nvGrpSpPr>
        <p:grpSpPr>
          <a:xfrm>
            <a:off x="6946842" y="4472723"/>
            <a:ext cx="2202830" cy="670795"/>
            <a:chOff x="5575242" y="4472723"/>
            <a:chExt cx="2202830" cy="670795"/>
          </a:xfrm>
        </p:grpSpPr>
        <p:sp>
          <p:nvSpPr>
            <p:cNvPr id="165" name="Shape 165"/>
            <p:cNvSpPr/>
            <p:nvPr/>
          </p:nvSpPr>
          <p:spPr>
            <a:xfrm rot="10800000">
              <a:off x="5575242" y="4948334"/>
              <a:ext cx="394200" cy="131400"/>
            </a:xfrm>
            <a:prstGeom prst="triangle">
              <a:avLst>
                <a:gd name="adj" fmla="val 32425"/>
              </a:avLst>
            </a:prstGeom>
            <a:solidFill>
              <a:srgbClr val="D26F00"/>
            </a:solidFill>
            <a:ln>
              <a:noFill/>
            </a:ln>
          </p:spPr>
          <p:txBody>
            <a:bodyPr wrap="square" lIns="91425" tIns="91425" rIns="91425" bIns="91425" anchor="ctr" anchorCtr="0">
              <a:noAutofit/>
            </a:bodyPr>
            <a:lstStyle/>
            <a:p>
              <a:pPr marL="0" lvl="0" indent="0">
                <a:spcBef>
                  <a:spcPts val="0"/>
                </a:spcBef>
                <a:buNone/>
              </a:pPr>
              <a:endParaRPr/>
            </a:p>
          </p:txBody>
        </p:sp>
        <p:grpSp>
          <p:nvGrpSpPr>
            <p:cNvPr id="166" name="Shape 166"/>
            <p:cNvGrpSpPr/>
            <p:nvPr/>
          </p:nvGrpSpPr>
          <p:grpSpPr>
            <a:xfrm flipH="1">
              <a:off x="5734850" y="4472723"/>
              <a:ext cx="2040837" cy="670795"/>
              <a:chOff x="1297954" y="330075"/>
              <a:chExt cx="5169293" cy="1699506"/>
            </a:xfrm>
          </p:grpSpPr>
          <p:sp>
            <p:nvSpPr>
              <p:cNvPr id="167" name="Shape 167"/>
              <p:cNvSpPr/>
              <p:nvPr/>
            </p:nvSpPr>
            <p:spPr>
              <a:xfrm>
                <a:off x="1297954" y="330081"/>
                <a:ext cx="3476700" cy="1699500"/>
              </a:xfrm>
              <a:prstGeom prst="rect">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p>
            </p:txBody>
          </p:sp>
          <p:sp>
            <p:nvSpPr>
              <p:cNvPr id="168" name="Shape 168"/>
              <p:cNvSpPr/>
              <p:nvPr/>
            </p:nvSpPr>
            <p:spPr>
              <a:xfrm>
                <a:off x="4767747" y="330075"/>
                <a:ext cx="1699500" cy="1699500"/>
              </a:xfrm>
              <a:prstGeom prst="rtTriangle">
                <a:avLst/>
              </a:prstGeom>
              <a:solidFill>
                <a:srgbClr val="C7D3E6"/>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69" name="Shape 169"/>
            <p:cNvGrpSpPr/>
            <p:nvPr/>
          </p:nvGrpSpPr>
          <p:grpSpPr>
            <a:xfrm flipH="1">
              <a:off x="5578209" y="4646738"/>
              <a:ext cx="2199863" cy="304563"/>
              <a:chOff x="-5827153" y="330075"/>
              <a:chExt cx="12276019" cy="1699569"/>
            </a:xfrm>
          </p:grpSpPr>
          <p:sp>
            <p:nvSpPr>
              <p:cNvPr id="170" name="Shape 170"/>
              <p:cNvSpPr/>
              <p:nvPr/>
            </p:nvSpPr>
            <p:spPr>
              <a:xfrm>
                <a:off x="-5827153" y="330144"/>
                <a:ext cx="10612200" cy="1699500"/>
              </a:xfrm>
              <a:prstGeom prst="rect">
                <a:avLst/>
              </a:prstGeom>
              <a:solidFill>
                <a:srgbClr val="FF9800"/>
              </a:solidFill>
              <a:ln>
                <a:noFill/>
              </a:ln>
            </p:spPr>
            <p:txBody>
              <a:bodyPr wrap="square" lIns="91425" tIns="91425" rIns="91425" bIns="91425" anchor="ctr" anchorCtr="0">
                <a:noAutofit/>
              </a:bodyPr>
              <a:lstStyle/>
              <a:p>
                <a:pPr marL="0" lvl="0" indent="0" rtl="0">
                  <a:spcBef>
                    <a:spcPts val="0"/>
                  </a:spcBef>
                  <a:buNone/>
                </a:pPr>
                <a:endParaRPr/>
              </a:p>
            </p:txBody>
          </p:sp>
          <p:sp>
            <p:nvSpPr>
              <p:cNvPr id="171" name="Shape 171"/>
              <p:cNvSpPr/>
              <p:nvPr/>
            </p:nvSpPr>
            <p:spPr>
              <a:xfrm>
                <a:off x="4749366" y="330075"/>
                <a:ext cx="1699500" cy="1699500"/>
              </a:xfrm>
              <a:prstGeom prst="rtTriangle">
                <a:avLst/>
              </a:prstGeom>
              <a:solidFill>
                <a:srgbClr val="FF9800"/>
              </a:solidFill>
              <a:ln>
                <a:noFill/>
              </a:ln>
            </p:spPr>
            <p:txBody>
              <a:bodyPr wrap="square" lIns="91425" tIns="91425" rIns="91425" bIns="91425" anchor="ctr" anchorCtr="0">
                <a:noAutofit/>
              </a:bodyPr>
              <a:lstStyle/>
              <a:p>
                <a:pPr marL="0" lvl="0" indent="0">
                  <a:spcBef>
                    <a:spcPts val="0"/>
                  </a:spcBef>
                  <a:buNone/>
                </a:pPr>
                <a:endParaRPr/>
              </a:p>
            </p:txBody>
          </p:sp>
        </p:grpSp>
      </p:grpSp>
      <p:grpSp>
        <p:nvGrpSpPr>
          <p:cNvPr id="172" name="Shape 172"/>
          <p:cNvGrpSpPr/>
          <p:nvPr/>
        </p:nvGrpSpPr>
        <p:grpSpPr>
          <a:xfrm rot="10800000">
            <a:off x="-8" y="-2"/>
            <a:ext cx="2202830" cy="670795"/>
            <a:chOff x="5575242" y="4472723"/>
            <a:chExt cx="2202830" cy="670795"/>
          </a:xfrm>
        </p:grpSpPr>
        <p:sp>
          <p:nvSpPr>
            <p:cNvPr id="173" name="Shape 173"/>
            <p:cNvSpPr/>
            <p:nvPr/>
          </p:nvSpPr>
          <p:spPr>
            <a:xfrm rot="10800000">
              <a:off x="5575242" y="4948334"/>
              <a:ext cx="394200" cy="131400"/>
            </a:xfrm>
            <a:prstGeom prst="triangle">
              <a:avLst>
                <a:gd name="adj" fmla="val 32425"/>
              </a:avLst>
            </a:prstGeom>
            <a:solidFill>
              <a:srgbClr val="263248"/>
            </a:solidFill>
            <a:ln>
              <a:noFill/>
            </a:ln>
          </p:spPr>
          <p:txBody>
            <a:bodyPr wrap="square" lIns="91425" tIns="91425" rIns="91425" bIns="91425" anchor="ctr" anchorCtr="0">
              <a:noAutofit/>
            </a:bodyPr>
            <a:lstStyle/>
            <a:p>
              <a:pPr marL="0" lvl="0" indent="0">
                <a:spcBef>
                  <a:spcPts val="0"/>
                </a:spcBef>
                <a:buNone/>
              </a:pPr>
              <a:endParaRPr/>
            </a:p>
          </p:txBody>
        </p:sp>
        <p:grpSp>
          <p:nvGrpSpPr>
            <p:cNvPr id="174" name="Shape 174"/>
            <p:cNvGrpSpPr/>
            <p:nvPr/>
          </p:nvGrpSpPr>
          <p:grpSpPr>
            <a:xfrm flipH="1">
              <a:off x="5734850" y="4472723"/>
              <a:ext cx="2040837" cy="670795"/>
              <a:chOff x="1297954" y="330075"/>
              <a:chExt cx="5169293" cy="1699506"/>
            </a:xfrm>
          </p:grpSpPr>
          <p:sp>
            <p:nvSpPr>
              <p:cNvPr id="175" name="Shape 175"/>
              <p:cNvSpPr/>
              <p:nvPr/>
            </p:nvSpPr>
            <p:spPr>
              <a:xfrm>
                <a:off x="1297954" y="330081"/>
                <a:ext cx="3476700" cy="1699500"/>
              </a:xfrm>
              <a:prstGeom prst="rect">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p>
            </p:txBody>
          </p:sp>
          <p:sp>
            <p:nvSpPr>
              <p:cNvPr id="176" name="Shape 176"/>
              <p:cNvSpPr/>
              <p:nvPr/>
            </p:nvSpPr>
            <p:spPr>
              <a:xfrm>
                <a:off x="4767747" y="330075"/>
                <a:ext cx="1699500" cy="1699500"/>
              </a:xfrm>
              <a:prstGeom prst="rtTriangle">
                <a:avLst/>
              </a:prstGeom>
              <a:solidFill>
                <a:srgbClr val="C7D3E6"/>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77" name="Shape 177"/>
            <p:cNvGrpSpPr/>
            <p:nvPr/>
          </p:nvGrpSpPr>
          <p:grpSpPr>
            <a:xfrm flipH="1">
              <a:off x="5578209" y="4646738"/>
              <a:ext cx="2199863" cy="304563"/>
              <a:chOff x="-5827153" y="330075"/>
              <a:chExt cx="12276019" cy="1699569"/>
            </a:xfrm>
          </p:grpSpPr>
          <p:sp>
            <p:nvSpPr>
              <p:cNvPr id="178" name="Shape 178"/>
              <p:cNvSpPr/>
              <p:nvPr/>
            </p:nvSpPr>
            <p:spPr>
              <a:xfrm>
                <a:off x="-5827153" y="330144"/>
                <a:ext cx="10612200" cy="1699500"/>
              </a:xfrm>
              <a:prstGeom prst="rect">
                <a:avLst/>
              </a:prstGeom>
              <a:solidFill>
                <a:srgbClr val="3F5378"/>
              </a:solidFill>
              <a:ln>
                <a:noFill/>
              </a:ln>
            </p:spPr>
            <p:txBody>
              <a:bodyPr wrap="square" lIns="91425" tIns="91425" rIns="91425" bIns="91425" anchor="ctr" anchorCtr="0">
                <a:noAutofit/>
              </a:bodyPr>
              <a:lstStyle/>
              <a:p>
                <a:pPr marL="0" lvl="0" indent="0" rtl="0">
                  <a:spcBef>
                    <a:spcPts val="0"/>
                  </a:spcBef>
                  <a:buNone/>
                </a:pPr>
                <a:endParaRPr/>
              </a:p>
            </p:txBody>
          </p:sp>
          <p:sp>
            <p:nvSpPr>
              <p:cNvPr id="179" name="Shape 179"/>
              <p:cNvSpPr/>
              <p:nvPr/>
            </p:nvSpPr>
            <p:spPr>
              <a:xfrm>
                <a:off x="4749366" y="330075"/>
                <a:ext cx="1699500" cy="1699500"/>
              </a:xfrm>
              <a:prstGeom prst="rtTriangle">
                <a:avLst/>
              </a:prstGeom>
              <a:solidFill>
                <a:srgbClr val="3F5378"/>
              </a:solidFill>
              <a:ln>
                <a:noFill/>
              </a:ln>
            </p:spPr>
            <p:txBody>
              <a:bodyPr wrap="square" lIns="91425" tIns="91425" rIns="91425" bIns="91425" anchor="ctr" anchorCtr="0">
                <a:noAutofit/>
              </a:bodyPr>
              <a:lstStyle/>
              <a:p>
                <a:pPr marL="0" lvl="0" indent="0">
                  <a:spcBef>
                    <a:spcPts val="0"/>
                  </a:spcBef>
                  <a:buNone/>
                </a:pPr>
                <a:endParaRPr/>
              </a:p>
            </p:txBody>
          </p:sp>
        </p:grpSp>
      </p:grpSp>
    </p:spTree>
    <p:extLst>
      <p:ext uri="{BB962C8B-B14F-4D97-AF65-F5344CB8AC3E}">
        <p14:creationId xmlns:p14="http://schemas.microsoft.com/office/powerpoint/2010/main" val="225486890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02"/>
        <p:cNvGrpSpPr/>
        <p:nvPr/>
      </p:nvGrpSpPr>
      <p:grpSpPr>
        <a:xfrm>
          <a:off x="0" y="0"/>
          <a:ext cx="0" cy="0"/>
          <a:chOff x="0" y="0"/>
          <a:chExt cx="0" cy="0"/>
        </a:xfrm>
      </p:grpSpPr>
      <p:grpSp>
        <p:nvGrpSpPr>
          <p:cNvPr id="103" name="Shape 103"/>
          <p:cNvGrpSpPr/>
          <p:nvPr/>
        </p:nvGrpSpPr>
        <p:grpSpPr>
          <a:xfrm>
            <a:off x="-4" y="40"/>
            <a:ext cx="7072430" cy="1327315"/>
            <a:chOff x="-4" y="40"/>
            <a:chExt cx="7072430" cy="1327315"/>
          </a:xfrm>
        </p:grpSpPr>
        <p:sp>
          <p:nvSpPr>
            <p:cNvPr id="104" name="Shape 104"/>
            <p:cNvSpPr/>
            <p:nvPr/>
          </p:nvSpPr>
          <p:spPr>
            <a:xfrm>
              <a:off x="6292649" y="126425"/>
              <a:ext cx="779700" cy="259800"/>
            </a:xfrm>
            <a:prstGeom prst="triangle">
              <a:avLst>
                <a:gd name="adj" fmla="val 32425"/>
              </a:avLst>
            </a:prstGeom>
            <a:solidFill>
              <a:srgbClr val="26324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nvGrpSpPr>
            <p:cNvPr id="105" name="Shape 105"/>
            <p:cNvGrpSpPr/>
            <p:nvPr/>
          </p:nvGrpSpPr>
          <p:grpSpPr>
            <a:xfrm rot="10800000" flipH="1">
              <a:off x="3" y="40"/>
              <a:ext cx="6756168" cy="1327315"/>
              <a:chOff x="-2168138" y="330075"/>
              <a:chExt cx="8650663" cy="1699506"/>
            </a:xfrm>
          </p:grpSpPr>
          <p:sp>
            <p:nvSpPr>
              <p:cNvPr id="106" name="Shape 106"/>
              <p:cNvSpPr/>
              <p:nvPr/>
            </p:nvSpPr>
            <p:spPr>
              <a:xfrm>
                <a:off x="-2168138" y="330081"/>
                <a:ext cx="6958200" cy="1699500"/>
              </a:xfrm>
              <a:prstGeom prst="rect">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sp>
            <p:nvSpPr>
              <p:cNvPr id="107" name="Shape 107"/>
              <p:cNvSpPr/>
              <p:nvPr/>
            </p:nvSpPr>
            <p:spPr>
              <a:xfrm>
                <a:off x="4783025" y="330075"/>
                <a:ext cx="1699500" cy="1699500"/>
              </a:xfrm>
              <a:prstGeom prst="rtTriangle">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grpSp>
          <p:nvGrpSpPr>
            <p:cNvPr id="108" name="Shape 108"/>
            <p:cNvGrpSpPr/>
            <p:nvPr/>
          </p:nvGrpSpPr>
          <p:grpSpPr>
            <a:xfrm rot="10800000" flipH="1">
              <a:off x="-4" y="381007"/>
              <a:ext cx="7072430" cy="771744"/>
              <a:chOff x="-9092084" y="330075"/>
              <a:chExt cx="15574609" cy="1699501"/>
            </a:xfrm>
          </p:grpSpPr>
          <p:sp>
            <p:nvSpPr>
              <p:cNvPr id="109" name="Shape 109"/>
              <p:cNvSpPr/>
              <p:nvPr/>
            </p:nvSpPr>
            <p:spPr>
              <a:xfrm>
                <a:off x="-9092084" y="330076"/>
                <a:ext cx="13882200" cy="1699500"/>
              </a:xfrm>
              <a:prstGeom prst="rect">
                <a:avLst/>
              </a:prstGeom>
              <a:solidFill>
                <a:srgbClr val="3F537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sp>
            <p:nvSpPr>
              <p:cNvPr id="110" name="Shape 110"/>
              <p:cNvSpPr/>
              <p:nvPr/>
            </p:nvSpPr>
            <p:spPr>
              <a:xfrm>
                <a:off x="4783025" y="330075"/>
                <a:ext cx="1699500" cy="1699500"/>
              </a:xfrm>
              <a:prstGeom prst="rtTriangle">
                <a:avLst/>
              </a:prstGeom>
              <a:solidFill>
                <a:srgbClr val="3F5378"/>
              </a:solidFill>
              <a:ln>
                <a:noFill/>
              </a:ln>
            </p:spPr>
            <p:txBody>
              <a:bodyPr wrap="square" lIns="91425" tIns="91425" rIns="91425" bIns="91425" anchor="ctr" anchorCtr="0">
                <a:noAutofit/>
              </a:bodyPr>
              <a:lstStyle/>
              <a:p>
                <a:pPr marL="0" lvl="0" indent="0" rtl="0">
                  <a:spcBef>
                    <a:spcPts val="0"/>
                  </a:spcBef>
                  <a:buNone/>
                </a:pPr>
                <a:endParaRPr>
                  <a:latin typeface="Arvo"/>
                  <a:ea typeface="Arvo"/>
                  <a:cs typeface="Arvo"/>
                  <a:sym typeface="Arvo"/>
                </a:endParaRPr>
              </a:p>
            </p:txBody>
          </p:sp>
        </p:grpSp>
      </p:grpSp>
      <p:grpSp>
        <p:nvGrpSpPr>
          <p:cNvPr id="111" name="Shape 111"/>
          <p:cNvGrpSpPr/>
          <p:nvPr/>
        </p:nvGrpSpPr>
        <p:grpSpPr>
          <a:xfrm>
            <a:off x="6946842" y="4472723"/>
            <a:ext cx="2202830" cy="670795"/>
            <a:chOff x="5575242" y="4472723"/>
            <a:chExt cx="2202830" cy="670795"/>
          </a:xfrm>
        </p:grpSpPr>
        <p:sp>
          <p:nvSpPr>
            <p:cNvPr id="112" name="Shape 112"/>
            <p:cNvSpPr/>
            <p:nvPr/>
          </p:nvSpPr>
          <p:spPr>
            <a:xfrm rot="10800000">
              <a:off x="5575242" y="4948334"/>
              <a:ext cx="394200" cy="131400"/>
            </a:xfrm>
            <a:prstGeom prst="triangle">
              <a:avLst>
                <a:gd name="adj" fmla="val 32425"/>
              </a:avLst>
            </a:prstGeom>
            <a:solidFill>
              <a:srgbClr val="D26F00"/>
            </a:solidFill>
            <a:ln>
              <a:noFill/>
            </a:ln>
          </p:spPr>
          <p:txBody>
            <a:bodyPr wrap="square" lIns="91425" tIns="91425" rIns="91425" bIns="91425" anchor="ctr" anchorCtr="0">
              <a:noAutofit/>
            </a:bodyPr>
            <a:lstStyle/>
            <a:p>
              <a:pPr marL="0" lvl="0" indent="0">
                <a:spcBef>
                  <a:spcPts val="0"/>
                </a:spcBef>
                <a:buNone/>
              </a:pPr>
              <a:endParaRPr/>
            </a:p>
          </p:txBody>
        </p:sp>
        <p:grpSp>
          <p:nvGrpSpPr>
            <p:cNvPr id="113" name="Shape 113"/>
            <p:cNvGrpSpPr/>
            <p:nvPr/>
          </p:nvGrpSpPr>
          <p:grpSpPr>
            <a:xfrm flipH="1">
              <a:off x="5734850" y="4472723"/>
              <a:ext cx="2040837" cy="670795"/>
              <a:chOff x="1297954" y="330075"/>
              <a:chExt cx="5169293" cy="1699506"/>
            </a:xfrm>
          </p:grpSpPr>
          <p:sp>
            <p:nvSpPr>
              <p:cNvPr id="114" name="Shape 114"/>
              <p:cNvSpPr/>
              <p:nvPr/>
            </p:nvSpPr>
            <p:spPr>
              <a:xfrm>
                <a:off x="1297954" y="330081"/>
                <a:ext cx="3476700" cy="1699500"/>
              </a:xfrm>
              <a:prstGeom prst="rect">
                <a:avLst/>
              </a:prstGeom>
              <a:solidFill>
                <a:srgbClr val="C7D3E6"/>
              </a:solidFill>
              <a:ln>
                <a:noFill/>
              </a:ln>
            </p:spPr>
            <p:txBody>
              <a:bodyPr wrap="square" lIns="91425" tIns="91425" rIns="91425" bIns="91425" anchor="ctr" anchorCtr="0">
                <a:noAutofit/>
              </a:bodyPr>
              <a:lstStyle/>
              <a:p>
                <a:pPr marL="0" lvl="0" indent="0" rtl="0">
                  <a:spcBef>
                    <a:spcPts val="0"/>
                  </a:spcBef>
                  <a:buNone/>
                </a:pPr>
                <a:endParaRPr/>
              </a:p>
            </p:txBody>
          </p:sp>
          <p:sp>
            <p:nvSpPr>
              <p:cNvPr id="115" name="Shape 115"/>
              <p:cNvSpPr/>
              <p:nvPr/>
            </p:nvSpPr>
            <p:spPr>
              <a:xfrm>
                <a:off x="4767747" y="330075"/>
                <a:ext cx="1699500" cy="1699500"/>
              </a:xfrm>
              <a:prstGeom prst="rtTriangle">
                <a:avLst/>
              </a:prstGeom>
              <a:solidFill>
                <a:srgbClr val="C7D3E6"/>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116" name="Shape 116"/>
            <p:cNvGrpSpPr/>
            <p:nvPr/>
          </p:nvGrpSpPr>
          <p:grpSpPr>
            <a:xfrm flipH="1">
              <a:off x="5578209" y="4646738"/>
              <a:ext cx="2199863" cy="304563"/>
              <a:chOff x="-5827153" y="330075"/>
              <a:chExt cx="12276019" cy="1699569"/>
            </a:xfrm>
          </p:grpSpPr>
          <p:sp>
            <p:nvSpPr>
              <p:cNvPr id="117" name="Shape 117"/>
              <p:cNvSpPr/>
              <p:nvPr/>
            </p:nvSpPr>
            <p:spPr>
              <a:xfrm>
                <a:off x="-5827153" y="330144"/>
                <a:ext cx="10612200" cy="1699500"/>
              </a:xfrm>
              <a:prstGeom prst="rect">
                <a:avLst/>
              </a:prstGeom>
              <a:solidFill>
                <a:srgbClr val="FF9800"/>
              </a:solidFill>
              <a:ln>
                <a:noFill/>
              </a:ln>
            </p:spPr>
            <p:txBody>
              <a:bodyPr wrap="square" lIns="91425" tIns="91425" rIns="91425" bIns="91425" anchor="ctr" anchorCtr="0">
                <a:noAutofit/>
              </a:bodyPr>
              <a:lstStyle/>
              <a:p>
                <a:pPr marL="0" lvl="0" indent="0" rtl="0">
                  <a:spcBef>
                    <a:spcPts val="0"/>
                  </a:spcBef>
                  <a:buNone/>
                </a:pPr>
                <a:endParaRPr/>
              </a:p>
            </p:txBody>
          </p:sp>
          <p:sp>
            <p:nvSpPr>
              <p:cNvPr id="118" name="Shape 118"/>
              <p:cNvSpPr/>
              <p:nvPr/>
            </p:nvSpPr>
            <p:spPr>
              <a:xfrm>
                <a:off x="4749366" y="330075"/>
                <a:ext cx="1699500" cy="1699500"/>
              </a:xfrm>
              <a:prstGeom prst="rtTriangle">
                <a:avLst/>
              </a:prstGeom>
              <a:solidFill>
                <a:srgbClr val="FF9800"/>
              </a:solidFill>
              <a:ln>
                <a:noFill/>
              </a:ln>
            </p:spPr>
            <p:txBody>
              <a:bodyPr wrap="square" lIns="91425" tIns="91425" rIns="91425" bIns="91425" anchor="ctr" anchorCtr="0">
                <a:noAutofit/>
              </a:bodyPr>
              <a:lstStyle/>
              <a:p>
                <a:pPr marL="0" lvl="0" indent="0">
                  <a:spcBef>
                    <a:spcPts val="0"/>
                  </a:spcBef>
                  <a:buNone/>
                </a:pPr>
                <a:endParaRPr/>
              </a:p>
            </p:txBody>
          </p:sp>
        </p:grpSp>
      </p:grpSp>
      <p:sp>
        <p:nvSpPr>
          <p:cNvPr id="119" name="Shape 119"/>
          <p:cNvSpPr txBox="1">
            <a:spLocks noGrp="1"/>
          </p:cNvSpPr>
          <p:nvPr>
            <p:ph type="title"/>
          </p:nvPr>
        </p:nvSpPr>
        <p:spPr>
          <a:xfrm>
            <a:off x="814275" y="392575"/>
            <a:ext cx="5258400" cy="766200"/>
          </a:xfrm>
          <a:prstGeom prst="rect">
            <a:avLst/>
          </a:prstGeom>
        </p:spPr>
        <p:txBody>
          <a:bodyPr wrap="square" lIns="91425" tIns="91425" rIns="91425" bIns="91425" anchor="ctr" anchorCtr="0"/>
          <a:lstStyle>
            <a:lvl1pPr lvl="0" rtl="0">
              <a:spcBef>
                <a:spcPts val="0"/>
              </a:spcBef>
              <a:buSzPts val="2000"/>
              <a:buNone/>
              <a:defRPr/>
            </a:lvl1pPr>
            <a:lvl2pPr lvl="1" rtl="0">
              <a:spcBef>
                <a:spcPts val="0"/>
              </a:spcBef>
              <a:buSzPts val="2000"/>
              <a:buNone/>
              <a:defRPr/>
            </a:lvl2pPr>
            <a:lvl3pPr lvl="2" rtl="0">
              <a:spcBef>
                <a:spcPts val="0"/>
              </a:spcBef>
              <a:buSzPts val="2000"/>
              <a:buNone/>
              <a:defRPr/>
            </a:lvl3pPr>
            <a:lvl4pPr lvl="3" rtl="0">
              <a:spcBef>
                <a:spcPts val="0"/>
              </a:spcBef>
              <a:buSzPts val="2000"/>
              <a:buNone/>
              <a:defRPr/>
            </a:lvl4pPr>
            <a:lvl5pPr lvl="4" rtl="0">
              <a:spcBef>
                <a:spcPts val="0"/>
              </a:spcBef>
              <a:buSzPts val="2000"/>
              <a:buNone/>
              <a:defRPr/>
            </a:lvl5pPr>
            <a:lvl6pPr lvl="5" rtl="0">
              <a:spcBef>
                <a:spcPts val="0"/>
              </a:spcBef>
              <a:buSzPts val="2000"/>
              <a:buNone/>
              <a:defRPr/>
            </a:lvl6pPr>
            <a:lvl7pPr lvl="6" rtl="0">
              <a:spcBef>
                <a:spcPts val="0"/>
              </a:spcBef>
              <a:buSzPts val="2000"/>
              <a:buNone/>
              <a:defRPr/>
            </a:lvl7pPr>
            <a:lvl8pPr lvl="7" rtl="0">
              <a:spcBef>
                <a:spcPts val="0"/>
              </a:spcBef>
              <a:buSzPts val="2000"/>
              <a:buNone/>
              <a:defRPr/>
            </a:lvl8pPr>
            <a:lvl9pPr lvl="8" rtl="0">
              <a:spcBef>
                <a:spcPts val="0"/>
              </a:spcBef>
              <a:buSzPts val="2000"/>
              <a:buNone/>
              <a:defRPr/>
            </a:lvl9pPr>
          </a:lstStyle>
          <a:p>
            <a:endParaRPr/>
          </a:p>
        </p:txBody>
      </p:sp>
      <p:sp>
        <p:nvSpPr>
          <p:cNvPr id="120" name="Shape 120"/>
          <p:cNvSpPr txBox="1">
            <a:spLocks noGrp="1"/>
          </p:cNvSpPr>
          <p:nvPr>
            <p:ph type="body" idx="1"/>
          </p:nvPr>
        </p:nvSpPr>
        <p:spPr>
          <a:xfrm>
            <a:off x="870450" y="1545076"/>
            <a:ext cx="2247900" cy="2709900"/>
          </a:xfrm>
          <a:prstGeom prst="rect">
            <a:avLst/>
          </a:prstGeom>
        </p:spPr>
        <p:txBody>
          <a:bodyPr wrap="square" lIns="91425" tIns="91425" rIns="91425" bIns="91425" anchor="t" anchorCtr="0"/>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sz="1800"/>
            </a:lvl4pPr>
            <a:lvl5pPr lvl="4" rtl="0">
              <a:spcBef>
                <a:spcPts val="0"/>
              </a:spcBef>
              <a:buSzPts val="1800"/>
              <a:buChar char="▻"/>
              <a:defRPr sz="1800"/>
            </a:lvl5pPr>
            <a:lvl6pPr lvl="5" rtl="0">
              <a:spcBef>
                <a:spcPts val="0"/>
              </a:spcBef>
              <a:buSzPts val="1800"/>
              <a:buChar char="▻"/>
              <a:defRPr sz="1800"/>
            </a:lvl6pPr>
            <a:lvl7pPr lvl="6" rtl="0">
              <a:spcBef>
                <a:spcPts val="0"/>
              </a:spcBef>
              <a:buSzPts val="1800"/>
              <a:buChar char="▻"/>
              <a:defRPr sz="1800"/>
            </a:lvl7pPr>
            <a:lvl8pPr lvl="7" rtl="0">
              <a:spcBef>
                <a:spcPts val="0"/>
              </a:spcBef>
              <a:buSzPts val="1800"/>
              <a:buChar char="▻"/>
              <a:defRPr sz="1800"/>
            </a:lvl8pPr>
            <a:lvl9pPr lvl="8" rtl="0">
              <a:spcBef>
                <a:spcPts val="0"/>
              </a:spcBef>
              <a:buSzPts val="1800"/>
              <a:buChar char="▻"/>
              <a:defRPr sz="1800"/>
            </a:lvl9pPr>
          </a:lstStyle>
          <a:p>
            <a:endParaRPr/>
          </a:p>
        </p:txBody>
      </p:sp>
      <p:sp>
        <p:nvSpPr>
          <p:cNvPr id="121" name="Shape 121"/>
          <p:cNvSpPr txBox="1">
            <a:spLocks noGrp="1"/>
          </p:cNvSpPr>
          <p:nvPr>
            <p:ph type="body" idx="2"/>
          </p:nvPr>
        </p:nvSpPr>
        <p:spPr>
          <a:xfrm>
            <a:off x="3233637" y="1545076"/>
            <a:ext cx="2247900" cy="2709900"/>
          </a:xfrm>
          <a:prstGeom prst="rect">
            <a:avLst/>
          </a:prstGeom>
        </p:spPr>
        <p:txBody>
          <a:bodyPr wrap="square" lIns="91425" tIns="91425" rIns="91425" bIns="91425" anchor="t" anchorCtr="0"/>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sz="1800"/>
            </a:lvl4pPr>
            <a:lvl5pPr lvl="4" rtl="0">
              <a:spcBef>
                <a:spcPts val="0"/>
              </a:spcBef>
              <a:buSzPts val="1800"/>
              <a:buChar char="▻"/>
              <a:defRPr sz="1800"/>
            </a:lvl5pPr>
            <a:lvl6pPr lvl="5" rtl="0">
              <a:spcBef>
                <a:spcPts val="0"/>
              </a:spcBef>
              <a:buSzPts val="1800"/>
              <a:buChar char="▻"/>
              <a:defRPr sz="1800"/>
            </a:lvl6pPr>
            <a:lvl7pPr lvl="6" rtl="0">
              <a:spcBef>
                <a:spcPts val="0"/>
              </a:spcBef>
              <a:buSzPts val="1800"/>
              <a:buChar char="▻"/>
              <a:defRPr sz="1800"/>
            </a:lvl7pPr>
            <a:lvl8pPr lvl="7" rtl="0">
              <a:spcBef>
                <a:spcPts val="0"/>
              </a:spcBef>
              <a:buSzPts val="1800"/>
              <a:buChar char="▻"/>
              <a:defRPr sz="1800"/>
            </a:lvl8pPr>
            <a:lvl9pPr lvl="8" rtl="0">
              <a:spcBef>
                <a:spcPts val="0"/>
              </a:spcBef>
              <a:buSzPts val="1800"/>
              <a:buChar char="▻"/>
              <a:defRPr sz="1800"/>
            </a:lvl9pPr>
          </a:lstStyle>
          <a:p>
            <a:endParaRPr/>
          </a:p>
        </p:txBody>
      </p:sp>
      <p:sp>
        <p:nvSpPr>
          <p:cNvPr id="122" name="Shape 122"/>
          <p:cNvSpPr txBox="1">
            <a:spLocks noGrp="1"/>
          </p:cNvSpPr>
          <p:nvPr>
            <p:ph type="body" idx="3"/>
          </p:nvPr>
        </p:nvSpPr>
        <p:spPr>
          <a:xfrm>
            <a:off x="5540650" y="1545076"/>
            <a:ext cx="2247900" cy="2709900"/>
          </a:xfrm>
          <a:prstGeom prst="rect">
            <a:avLst/>
          </a:prstGeom>
        </p:spPr>
        <p:txBody>
          <a:bodyPr wrap="square" lIns="91425" tIns="91425" rIns="91425" bIns="91425" anchor="t" anchorCtr="0"/>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sz="1800"/>
            </a:lvl4pPr>
            <a:lvl5pPr lvl="4" rtl="0">
              <a:spcBef>
                <a:spcPts val="0"/>
              </a:spcBef>
              <a:buSzPts val="1800"/>
              <a:buChar char="▻"/>
              <a:defRPr sz="1800"/>
            </a:lvl5pPr>
            <a:lvl6pPr lvl="5" rtl="0">
              <a:spcBef>
                <a:spcPts val="0"/>
              </a:spcBef>
              <a:buSzPts val="1800"/>
              <a:buChar char="▻"/>
              <a:defRPr sz="1800"/>
            </a:lvl6pPr>
            <a:lvl7pPr lvl="6" rtl="0">
              <a:spcBef>
                <a:spcPts val="0"/>
              </a:spcBef>
              <a:buSzPts val="1800"/>
              <a:buChar char="▻"/>
              <a:defRPr sz="1800"/>
            </a:lvl7pPr>
            <a:lvl8pPr lvl="7" rtl="0">
              <a:spcBef>
                <a:spcPts val="0"/>
              </a:spcBef>
              <a:buSzPts val="1800"/>
              <a:buChar char="▻"/>
              <a:defRPr sz="1800"/>
            </a:lvl8pPr>
            <a:lvl9pPr lvl="8" rtl="0">
              <a:spcBef>
                <a:spcPts val="0"/>
              </a:spcBef>
              <a:buSzPts val="1800"/>
              <a:buChar char="▻"/>
              <a:defRPr sz="1800"/>
            </a:lvl9pPr>
          </a:lstStyle>
          <a:p>
            <a:endParaRPr/>
          </a:p>
        </p:txBody>
      </p:sp>
      <p:sp>
        <p:nvSpPr>
          <p:cNvPr id="123" name="Shape 123"/>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000374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2" name="Title 1"/>
          <p:cNvSpPr>
            <a:spLocks noGrp="1"/>
          </p:cNvSpPr>
          <p:nvPr>
            <p:ph type="ctrTitle" hasCustomPrompt="1"/>
          </p:nvPr>
        </p:nvSpPr>
        <p:spPr>
          <a:xfrm>
            <a:off x="3105952" y="1543051"/>
            <a:ext cx="5483013" cy="768143"/>
          </a:xfrm>
        </p:spPr>
        <p:txBody>
          <a:bodyPr anchor="b" anchorCtr="0"/>
          <a:lstStyle>
            <a:lvl1pPr algn="l">
              <a:defRPr spc="-30" baseline="0">
                <a:solidFill>
                  <a:schemeClr val="tx1"/>
                </a:solidFill>
              </a:defRPr>
            </a:lvl1pPr>
          </a:lstStyle>
          <a:p>
            <a:r>
              <a:rPr lang="en-US" dirty="0"/>
              <a:t>This is the title of your presentation</a:t>
            </a:r>
          </a:p>
        </p:txBody>
      </p:sp>
      <p:sp>
        <p:nvSpPr>
          <p:cNvPr id="3" name="Subtitle 2"/>
          <p:cNvSpPr>
            <a:spLocks noGrp="1"/>
          </p:cNvSpPr>
          <p:nvPr>
            <p:ph type="subTitle" idx="1" hasCustomPrompt="1"/>
          </p:nvPr>
        </p:nvSpPr>
        <p:spPr>
          <a:xfrm>
            <a:off x="3105952" y="2380001"/>
            <a:ext cx="5483013" cy="630371"/>
          </a:xfrm>
        </p:spPr>
        <p:txBody>
          <a:bodyPr>
            <a:normAutofit/>
          </a:bodyPr>
          <a:lstStyle>
            <a:lvl1pPr marL="0" indent="0" algn="l">
              <a:lnSpc>
                <a:spcPct val="90000"/>
              </a:lnSpc>
              <a:spcBef>
                <a:spcPts val="0"/>
              </a:spcBef>
              <a:buNone/>
              <a:defRPr sz="1500"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5" name="Text Placeholder 4"/>
          <p:cNvSpPr>
            <a:spLocks noGrp="1"/>
          </p:cNvSpPr>
          <p:nvPr>
            <p:ph type="body" sz="quarter" idx="10"/>
          </p:nvPr>
        </p:nvSpPr>
        <p:spPr>
          <a:xfrm>
            <a:off x="3106740" y="4117972"/>
            <a:ext cx="5481637" cy="736600"/>
          </a:xfrm>
        </p:spPr>
        <p:txBody>
          <a:bodyPr anchor="b" anchorCtr="0">
            <a:normAutofit/>
          </a:bodyPr>
          <a:lstStyle>
            <a:lvl1pPr marL="0" indent="0" algn="l">
              <a:lnSpc>
                <a:spcPct val="92000"/>
              </a:lnSpc>
              <a:spcBef>
                <a:spcPts val="450"/>
              </a:spcBef>
              <a:buNone/>
              <a:defRPr sz="1050">
                <a:solidFill>
                  <a:schemeClr val="tx1"/>
                </a:solidFill>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2"/>
            <a:ext cx="2209800" cy="736600"/>
          </a:xfrm>
        </p:spPr>
        <p:txBody>
          <a:bodyPr anchor="b" anchorCtr="0">
            <a:normAutofit/>
          </a:bodyPr>
          <a:lstStyle>
            <a:lvl1pPr marL="0" indent="0" algn="r">
              <a:lnSpc>
                <a:spcPct val="92000"/>
              </a:lnSpc>
              <a:spcBef>
                <a:spcPts val="450"/>
              </a:spcBef>
              <a:buNone/>
              <a:defRPr sz="1050">
                <a:solidFill>
                  <a:schemeClr val="bg1"/>
                </a:solidFill>
              </a:defRPr>
            </a:lvl1pPr>
          </a:lstStyle>
          <a:p>
            <a:pPr lvl="0"/>
            <a:r>
              <a:rPr lang="en-US" dirty="0"/>
              <a:t>Enter the Date</a:t>
            </a:r>
          </a:p>
        </p:txBody>
      </p:sp>
      <p:pic>
        <p:nvPicPr>
          <p:cNvPr id="71" name="Picture 7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7714" y="956309"/>
            <a:ext cx="2626935" cy="386159"/>
          </a:xfrm>
          <a:prstGeom prst="rect">
            <a:avLst/>
          </a:prstGeom>
        </p:spPr>
      </p:pic>
    </p:spTree>
    <p:extLst>
      <p:ext uri="{BB962C8B-B14F-4D97-AF65-F5344CB8AC3E}">
        <p14:creationId xmlns:p14="http://schemas.microsoft.com/office/powerpoint/2010/main" val="13374986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3"/>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13982" t="14031" r="40381" b="40011"/>
          <a:stretch/>
        </p:blipFill>
        <p:spPr>
          <a:xfrm>
            <a:off x="435600" y="534443"/>
            <a:ext cx="8254800" cy="4060011"/>
          </a:xfrm>
          <a:prstGeom prst="rect">
            <a:avLst/>
          </a:prstGeom>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2"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16704" y="3799282"/>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9118" y="2951613"/>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599118" y="3873380"/>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299999360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2"/>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2" name="Picture 11"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20492" t="23214" r="41188" b="38197"/>
          <a:stretch/>
        </p:blipFill>
        <p:spPr>
          <a:xfrm>
            <a:off x="435600" y="534442"/>
            <a:ext cx="8254800" cy="4060011"/>
          </a:xfrm>
          <a:prstGeom prst="rect">
            <a:avLst/>
          </a:prstGeom>
        </p:spPr>
      </p:pic>
      <p:sp>
        <p:nvSpPr>
          <p:cNvPr id="13" name="Rectangle 12"/>
          <p:cNvSpPr/>
          <p:nvPr userDrawn="1"/>
        </p:nvSpPr>
        <p:spPr>
          <a:xfrm>
            <a:off x="435601" y="2470501"/>
            <a:ext cx="7319963" cy="1534715"/>
          </a:xfrm>
          <a:prstGeom prst="rect">
            <a:avLst/>
          </a:prstGeom>
          <a:solidFill>
            <a:schemeClr val="bg1">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1"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68338" y="3318217"/>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68338" y="2470548"/>
            <a:ext cx="7112000" cy="767953"/>
          </a:xfrm>
        </p:spPr>
        <p:txBody>
          <a:bodyPr>
            <a:normAutofit/>
          </a:bodyPr>
          <a:lstStyle>
            <a:lvl1pPr algn="l">
              <a:defRPr sz="2700" b="0" i="0">
                <a:solidFill>
                  <a:srgbClr val="922E34"/>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68338" y="338345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121220612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600"/>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4" name="Picture 23"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16804" t="14260" r="33455" b="35651"/>
          <a:stretch/>
        </p:blipFill>
        <p:spPr>
          <a:xfrm>
            <a:off x="435600" y="534600"/>
            <a:ext cx="8254800" cy="4060011"/>
          </a:xfrm>
          <a:prstGeom prst="rect">
            <a:avLst/>
          </a:prstGeom>
        </p:spPr>
      </p:pic>
      <p:sp>
        <p:nvSpPr>
          <p:cNvPr id="25" name="Rectangle 24"/>
          <p:cNvSpPr/>
          <p:nvPr userDrawn="1"/>
        </p:nvSpPr>
        <p:spPr>
          <a:xfrm>
            <a:off x="435601" y="2470501"/>
            <a:ext cx="7319963" cy="1534715"/>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8"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68338" y="3318217"/>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668338" y="3401840"/>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2" name="Title 1"/>
          <p:cNvSpPr>
            <a:spLocks noGrp="1"/>
          </p:cNvSpPr>
          <p:nvPr>
            <p:ph type="ctrTitle"/>
          </p:nvPr>
        </p:nvSpPr>
        <p:spPr>
          <a:xfrm>
            <a:off x="668338" y="2470548"/>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Tree>
    <p:extLst>
      <p:ext uri="{BB962C8B-B14F-4D97-AF65-F5344CB8AC3E}">
        <p14:creationId xmlns:p14="http://schemas.microsoft.com/office/powerpoint/2010/main" val="80755212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4_Title Slide full 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599" y="534442"/>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30458" t="23013" r="12784" b="19713"/>
          <a:stretch/>
        </p:blipFill>
        <p:spPr>
          <a:xfrm>
            <a:off x="435599" y="534442"/>
            <a:ext cx="8254800" cy="4060800"/>
          </a:xfrm>
          <a:prstGeom prst="rect">
            <a:avLst/>
          </a:prstGeom>
        </p:spPr>
      </p:pic>
      <p:sp>
        <p:nvSpPr>
          <p:cNvPr id="14" name="Rectangle 13"/>
          <p:cNvSpPr/>
          <p:nvPr userDrawn="1"/>
        </p:nvSpPr>
        <p:spPr>
          <a:xfrm>
            <a:off x="435601" y="2954002"/>
            <a:ext cx="7319963" cy="1534715"/>
          </a:xfrm>
          <a:prstGeom prst="rect">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5"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89814" y="3801718"/>
            <a:ext cx="6797675"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72880" y="2954001"/>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72879" y="387678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14391341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1"/>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28594" t="30571" r="28594" b="26312"/>
          <a:stretch/>
        </p:blipFill>
        <p:spPr>
          <a:xfrm>
            <a:off x="435600" y="534441"/>
            <a:ext cx="8254800" cy="4060011"/>
          </a:xfrm>
          <a:prstGeom prst="rect">
            <a:avLst/>
          </a:prstGeom>
        </p:spPr>
      </p:pic>
      <p:sp>
        <p:nvSpPr>
          <p:cNvPr id="9" name="Rectangle 8"/>
          <p:cNvSpPr/>
          <p:nvPr userDrawn="1"/>
        </p:nvSpPr>
        <p:spPr>
          <a:xfrm>
            <a:off x="435601" y="2912968"/>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3"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16704" y="3760686"/>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9118" y="2913017"/>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16704" y="383478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240537072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half image">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
        <p:nvSpPr>
          <p:cNvPr id="10" name="Content Placeholder 2"/>
          <p:cNvSpPr>
            <a:spLocks noGrp="1"/>
          </p:cNvSpPr>
          <p:nvPr>
            <p:ph idx="11"/>
          </p:nvPr>
        </p:nvSpPr>
        <p:spPr>
          <a:xfrm>
            <a:off x="4694296" y="565151"/>
            <a:ext cx="3992504" cy="4077405"/>
          </a:xfrm>
        </p:spPr>
        <p:txBody>
          <a:bodyPr/>
          <a:lstStyle>
            <a:lvl1pPr marL="0" indent="0">
              <a:buNone/>
              <a:defRPr>
                <a:latin typeface="Century Gothic" pitchFamily="34" charset="0"/>
              </a:defRPr>
            </a:lvl1pPr>
          </a:lstStyle>
          <a:p>
            <a:pPr lvl="0"/>
            <a:endParaRPr lang="en-US" dirty="0"/>
          </a:p>
        </p:txBody>
      </p:sp>
      <p:sp>
        <p:nvSpPr>
          <p:cNvPr id="2" name="Title 1"/>
          <p:cNvSpPr>
            <a:spLocks noGrp="1"/>
          </p:cNvSpPr>
          <p:nvPr>
            <p:ph type="ctrTitle"/>
          </p:nvPr>
        </p:nvSpPr>
        <p:spPr>
          <a:xfrm>
            <a:off x="487969" y="565151"/>
            <a:ext cx="3792400" cy="1782189"/>
          </a:xfrm>
        </p:spPr>
        <p:txBody>
          <a:bodyPr>
            <a:normAutofit/>
          </a:bodyPr>
          <a:lstStyle>
            <a:lvl1pPr algn="l">
              <a:defRPr sz="30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487969" y="2502562"/>
            <a:ext cx="3792401" cy="1314450"/>
          </a:xfrm>
        </p:spPr>
        <p:txBody>
          <a:bodyPr>
            <a:normAutofit/>
          </a:bodyPr>
          <a:lstStyle>
            <a:lvl1pPr marL="0" indent="0" algn="l">
              <a:buNone/>
              <a:defRPr sz="1800" b="0" i="0" baseline="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12" name="Slide Number Placeholder 5"/>
          <p:cNvSpPr>
            <a:spLocks noGrp="1"/>
          </p:cNvSpPr>
          <p:nvPr>
            <p:ph type="sldNum" sz="quarter" idx="12"/>
          </p:nvPr>
        </p:nvSpPr>
        <p:spPr/>
        <p:txBody>
          <a:bodyPr/>
          <a:lstStyle>
            <a:lvl1pPr>
              <a:defRPr/>
            </a:lvl1pPr>
          </a:lstStyle>
          <a:p>
            <a:fld id="{A3C1C3F4-7627-499B-A387-D46B6B71D0BD}" type="slidenum">
              <a:rPr lang="en-US" altLang="en-US"/>
              <a:pPr/>
              <a:t>‹#›</a:t>
            </a:fld>
            <a:endParaRPr lang="en-US" altLang="en-US"/>
          </a:p>
        </p:txBody>
      </p:sp>
      <p:pic>
        <p:nvPicPr>
          <p:cNvPr id="14"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9363" y="2423541"/>
            <a:ext cx="382755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a:xfrm>
            <a:off x="436450" y="4707731"/>
            <a:ext cx="8250351"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64838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lvl1pPr algn="l">
              <a:defRPr sz="2700" b="0" i="0">
                <a:solidFill>
                  <a:srgbClr val="0082C9"/>
                </a:solidFill>
                <a:latin typeface="Century Gothic" pitchFamily="34" charset="0"/>
                <a:cs typeface="Century Gothic" pitchFamily="34" charset="0"/>
              </a:defRPr>
            </a:lvl1pPr>
          </a:lstStyle>
          <a:p>
            <a:r>
              <a:rPr lang="en-CA" dirty="0"/>
              <a:t>Click to edit Master title style</a:t>
            </a:r>
            <a:endParaRPr lang="en-US" dirty="0"/>
          </a:p>
        </p:txBody>
      </p:sp>
      <p:sp>
        <p:nvSpPr>
          <p:cNvPr id="3" name="Content Placeholder 2"/>
          <p:cNvSpPr>
            <a:spLocks noGrp="1"/>
          </p:cNvSpPr>
          <p:nvPr>
            <p:ph idx="1"/>
          </p:nvPr>
        </p:nvSpPr>
        <p:spPr/>
        <p:txBody>
          <a:bodyPr/>
          <a:lstStyle>
            <a:lvl1pPr marL="257175" indent="-257175">
              <a:buClr>
                <a:srgbClr val="0082C9"/>
              </a:buClr>
              <a:buFont typeface="Arial"/>
              <a:buChar char="•"/>
              <a:defRPr sz="1950" b="0" i="0">
                <a:solidFill>
                  <a:srgbClr val="595959"/>
                </a:solidFill>
                <a:latin typeface="Century Gothic" pitchFamily="34" charset="0"/>
                <a:cs typeface="Century Gothic" pitchFamily="34" charset="0"/>
              </a:defRPr>
            </a:lvl1pPr>
            <a:lvl2pPr marL="557213" indent="-214313">
              <a:buClr>
                <a:srgbClr val="0082C9"/>
              </a:buClr>
              <a:buFont typeface="Arial"/>
              <a:buChar char="•"/>
              <a:defRPr sz="1800" b="0" i="0">
                <a:solidFill>
                  <a:srgbClr val="595959"/>
                </a:solidFill>
                <a:latin typeface="Century Gothic" pitchFamily="34" charset="0"/>
                <a:cs typeface="Century Gothic" pitchFamily="34" charset="0"/>
              </a:defRPr>
            </a:lvl2pPr>
            <a:lvl3pPr marL="857250" indent="-171450">
              <a:buClr>
                <a:srgbClr val="0082C9"/>
              </a:buClr>
              <a:buFont typeface="Arial"/>
              <a:buChar char="•"/>
              <a:defRPr sz="1650" b="0" i="0">
                <a:solidFill>
                  <a:srgbClr val="595959"/>
                </a:solidFill>
                <a:latin typeface="Century Gothic" pitchFamily="34" charset="0"/>
                <a:cs typeface="Century Gothic" pitchFamily="34" charset="0"/>
              </a:defRPr>
            </a:lvl3pPr>
            <a:lvl4pPr marL="1200150" indent="-171450">
              <a:buClr>
                <a:srgbClr val="0082C9"/>
              </a:buClr>
              <a:buFont typeface="Arial"/>
              <a:buChar char="•"/>
              <a:defRPr sz="1500" b="0" i="0">
                <a:solidFill>
                  <a:srgbClr val="595959"/>
                </a:solidFill>
                <a:latin typeface="Century Gothic" pitchFamily="34" charset="0"/>
                <a:cs typeface="Century Gothic" pitchFamily="34" charset="0"/>
              </a:defRPr>
            </a:lvl4pPr>
            <a:lvl5pPr marL="1543050" indent="-171450">
              <a:buClr>
                <a:srgbClr val="0082C9"/>
              </a:buClr>
              <a:buFont typeface="Arial"/>
              <a:buChar char="•"/>
              <a:defRPr sz="1350" b="0" i="0">
                <a:solidFill>
                  <a:srgbClr val="595959"/>
                </a:solidFill>
                <a:latin typeface="Century Gothic" pitchFamily="34" charset="0"/>
                <a:cs typeface="Century Gothic" pitchFamily="34" charset="0"/>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78075564-AF6E-40FC-905A-F6C5E8D29614}" type="slidenum">
              <a:rPr lang="en-US" altLang="en-US"/>
              <a:pPr/>
              <a:t>‹#›</a:t>
            </a:fld>
            <a:endParaRPr lang="en-US" altLang="en-US"/>
          </a:p>
        </p:txBody>
      </p:sp>
    </p:spTree>
    <p:extLst>
      <p:ext uri="{BB962C8B-B14F-4D97-AF65-F5344CB8AC3E}">
        <p14:creationId xmlns:p14="http://schemas.microsoft.com/office/powerpoint/2010/main" val="63618573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full imag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
        <p:nvSpPr>
          <p:cNvPr id="2" name="Title 1"/>
          <p:cNvSpPr>
            <a:spLocks noGrp="1"/>
          </p:cNvSpPr>
          <p:nvPr>
            <p:ph type="ctrTitle"/>
          </p:nvPr>
        </p:nvSpPr>
        <p:spPr>
          <a:xfrm>
            <a:off x="668867" y="1455871"/>
            <a:ext cx="7112000" cy="1782189"/>
          </a:xfrm>
        </p:spPr>
        <p:txBody>
          <a:bodyPr>
            <a:normAutofit/>
          </a:bodyPr>
          <a:lstStyle>
            <a:lvl1pPr algn="l">
              <a:defRPr sz="30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68867" y="3393281"/>
            <a:ext cx="7112001" cy="1314450"/>
          </a:xfrm>
        </p:spPr>
        <p:txBody>
          <a:bodyPr>
            <a:normAutofit/>
          </a:bodyPr>
          <a:lstStyle>
            <a:lvl1pPr marL="0" indent="0" algn="l">
              <a:buNone/>
              <a:defRPr sz="180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11" name="Slide Number Placeholder 5"/>
          <p:cNvSpPr>
            <a:spLocks noGrp="1"/>
          </p:cNvSpPr>
          <p:nvPr>
            <p:ph type="sldNum" sz="quarter" idx="12"/>
          </p:nvPr>
        </p:nvSpPr>
        <p:spPr/>
        <p:txBody>
          <a:bodyPr/>
          <a:lstStyle>
            <a:lvl1pPr>
              <a:defRPr/>
            </a:lvl1pPr>
          </a:lstStyle>
          <a:p>
            <a:fld id="{2B042CE3-6392-4968-B209-93A52C299364}" type="slidenum">
              <a:rPr lang="en-US" altLang="en-US"/>
              <a:pPr/>
              <a:t>‹#›</a:t>
            </a:fld>
            <a:endParaRPr lang="en-US" altLang="en-US"/>
          </a:p>
        </p:txBody>
      </p:sp>
      <p:pic>
        <p:nvPicPr>
          <p:cNvPr id="14"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66601" y="3318217"/>
            <a:ext cx="7307153"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97210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305176"/>
            <a:ext cx="7772400" cy="1021556"/>
          </a:xfrm>
        </p:spPr>
        <p:txBody>
          <a:bodyPr anchor="t"/>
          <a:lstStyle>
            <a:lvl1pPr algn="l">
              <a:defRPr sz="3000" b="0" cap="all">
                <a:solidFill>
                  <a:srgbClr val="0082C9"/>
                </a:solidFill>
                <a:latin typeface="Century Gothic" pitchFamily="34" charset="0"/>
              </a:defRPr>
            </a:lvl1pPr>
          </a:lstStyle>
          <a:p>
            <a:r>
              <a:rPr lang="en-CA" dirty="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rgbClr val="595959"/>
                </a:solidFill>
                <a:latin typeface="Century Gothic"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CA" dirty="0"/>
              <a:t>Click to edit Master text styles</a:t>
            </a:r>
          </a:p>
        </p:txBody>
      </p:sp>
      <p:sp>
        <p:nvSpPr>
          <p:cNvPr id="6" name="Slide Number Placeholder 5"/>
          <p:cNvSpPr>
            <a:spLocks noGrp="1"/>
          </p:cNvSpPr>
          <p:nvPr>
            <p:ph type="sldNum" sz="quarter" idx="10"/>
          </p:nvPr>
        </p:nvSpPr>
        <p:spPr/>
        <p:txBody>
          <a:bodyPr/>
          <a:lstStyle>
            <a:lvl1pPr>
              <a:defRPr/>
            </a:lvl1pPr>
          </a:lstStyle>
          <a:p>
            <a:fld id="{00CFA99A-0B6A-4F6F-BA8D-AFBE694F623A}" type="slidenum">
              <a:rPr lang="en-US" altLang="en-US"/>
              <a:pPr/>
              <a:t>‹#›</a:t>
            </a:fld>
            <a:endParaRPr lang="en-US" altLang="en-US"/>
          </a:p>
        </p:txBody>
      </p:sp>
      <p:cxnSp>
        <p:nvCxnSpPr>
          <p:cNvPr id="8" name="Straight Connector 7"/>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41412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8" name="Slide Number Placeholder 5"/>
          <p:cNvSpPr>
            <a:spLocks noGrp="1"/>
          </p:cNvSpPr>
          <p:nvPr>
            <p:ph type="sldNum" sz="quarter" idx="10"/>
          </p:nvPr>
        </p:nvSpPr>
        <p:spPr/>
        <p:txBody>
          <a:bodyPr/>
          <a:lstStyle>
            <a:lvl1pPr>
              <a:defRPr/>
            </a:lvl1pPr>
          </a:lstStyle>
          <a:p>
            <a:fld id="{A7F49F12-9138-49F1-96D4-CC6FC00A57C3}" type="slidenum">
              <a:rPr lang="en-US" altLang="en-US"/>
              <a:pPr/>
              <a:t>‹#›</a:t>
            </a:fld>
            <a:endParaRPr lang="en-US" altLang="en-US"/>
          </a:p>
        </p:txBody>
      </p:sp>
    </p:spTree>
    <p:extLst>
      <p:ext uri="{BB962C8B-B14F-4D97-AF65-F5344CB8AC3E}">
        <p14:creationId xmlns:p14="http://schemas.microsoft.com/office/powerpoint/2010/main" val="816444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10871875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2"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4922838" y="2103835"/>
            <a:ext cx="4221162" cy="2339578"/>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p>
        </p:txBody>
      </p:sp>
      <p:sp>
        <p:nvSpPr>
          <p:cNvPr id="8" name="Rectangle 7"/>
          <p:cNvSpPr/>
          <p:nvPr userDrawn="1"/>
        </p:nvSpPr>
        <p:spPr>
          <a:xfrm>
            <a:off x="9029700" y="2103835"/>
            <a:ext cx="114300" cy="2339578"/>
          </a:xfrm>
          <a:prstGeom prst="rect">
            <a:avLst/>
          </a:prstGeom>
          <a:solidFill>
            <a:srgbClr val="0082C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0082C9"/>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5177693" y="2293328"/>
            <a:ext cx="3651494" cy="2001258"/>
          </a:xfrm>
        </p:spPr>
        <p:txBody>
          <a:bodyPr/>
          <a:lstStyle>
            <a:lvl1pPr marL="0" indent="0">
              <a:buNone/>
              <a:defRPr sz="1350" i="1">
                <a:solidFill>
                  <a:srgbClr val="595959"/>
                </a:solidFill>
              </a:defRPr>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0606BA19-779A-4930-9322-0B47357BACC7}" type="slidenum">
              <a:rPr lang="en-US" altLang="en-US"/>
              <a:pPr/>
              <a:t>‹#›</a:t>
            </a:fld>
            <a:endParaRPr lang="en-US" altLang="en-US"/>
          </a:p>
        </p:txBody>
      </p:sp>
    </p:spTree>
    <p:extLst>
      <p:ext uri="{BB962C8B-B14F-4D97-AF65-F5344CB8AC3E}">
        <p14:creationId xmlns:p14="http://schemas.microsoft.com/office/powerpoint/2010/main" val="16221878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7" name="Rectangle 6"/>
          <p:cNvSpPr/>
          <p:nvPr userDrawn="1"/>
        </p:nvSpPr>
        <p:spPr>
          <a:xfrm>
            <a:off x="4922839" y="1200151"/>
            <a:ext cx="3798887" cy="3394472"/>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ECECEC"/>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5167923" y="1458059"/>
            <a:ext cx="3553802" cy="2836527"/>
          </a:xfrm>
        </p:spPr>
        <p:txBody>
          <a:bodyPr/>
          <a:lstStyle>
            <a:lvl1pPr marL="0" indent="0">
              <a:buNone/>
              <a:defRPr sz="1350" i="1">
                <a:solidFill>
                  <a:srgbClr val="595959"/>
                </a:solidFill>
              </a:defRPr>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3E294082-DFA0-4304-8D39-BC23FA45EDA4}" type="slidenum">
              <a:rPr lang="en-US" altLang="en-US"/>
              <a:pPr/>
              <a:t>‹#›</a:t>
            </a:fld>
            <a:endParaRPr lang="en-US" altLang="en-US"/>
          </a:p>
        </p:txBody>
      </p:sp>
      <p:pic>
        <p:nvPicPr>
          <p:cNvPr id="13"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325363" y="4399599"/>
            <a:ext cx="382755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256083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2"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457201" y="2996804"/>
            <a:ext cx="8264525" cy="1446609"/>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ECECEC"/>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8229600" cy="1618205"/>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605693" y="3105556"/>
            <a:ext cx="8116033" cy="999720"/>
          </a:xfrm>
          <a:solidFill>
            <a:srgbClr val="ECECEC"/>
          </a:solidFill>
        </p:spPr>
        <p:txBody>
          <a:bodyPr/>
          <a:lstStyle>
            <a:lvl1pPr marL="0" indent="0">
              <a:buNone/>
              <a:defRPr sz="1350" i="1"/>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AB52D289-F740-481C-B2A6-EE2832E288B0}" type="slidenum">
              <a:rPr lang="en-US" altLang="en-US"/>
              <a:pPr/>
              <a:t>‹#›</a:t>
            </a:fld>
            <a:endParaRPr lang="en-US" altLang="en-US"/>
          </a:p>
        </p:txBody>
      </p:sp>
      <p:pic>
        <p:nvPicPr>
          <p:cNvPr id="14"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07363" y="4237674"/>
            <a:ext cx="815512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443458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buClr>
                <a:srgbClr val="0082C9"/>
              </a:buClr>
              <a:defRPr sz="1800"/>
            </a:lvl1pPr>
            <a:lvl2pPr>
              <a:buClr>
                <a:srgbClr val="0082C9"/>
              </a:buClr>
              <a:defRPr sz="1500"/>
            </a:lvl2pPr>
            <a:lvl3pPr>
              <a:buClr>
                <a:srgbClr val="0082C9"/>
              </a:buClr>
              <a:defRPr sz="1350"/>
            </a:lvl3pPr>
            <a:lvl4pPr>
              <a:buClr>
                <a:srgbClr val="0082C9"/>
              </a:buClr>
              <a:defRPr sz="1200"/>
            </a:lvl4pPr>
            <a:lvl5pPr>
              <a:buClr>
                <a:srgbClr val="0082C9"/>
              </a:buClr>
              <a:defRPr sz="1200"/>
            </a:lvl5pPr>
            <a:lvl6pPr>
              <a:defRPr sz="1200"/>
            </a:lvl6pPr>
            <a:lvl7pPr>
              <a:defRPr sz="1200"/>
            </a:lvl7pPr>
            <a:lvl8pPr>
              <a:defRPr sz="1200"/>
            </a:lvl8pPr>
            <a:lvl9pPr>
              <a:defRPr sz="12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buClr>
                <a:srgbClr val="0082C9"/>
              </a:buClr>
              <a:defRPr sz="1800"/>
            </a:lvl1pPr>
            <a:lvl2pPr>
              <a:buClr>
                <a:srgbClr val="0082C9"/>
              </a:buClr>
              <a:defRPr sz="1500"/>
            </a:lvl2pPr>
            <a:lvl3pPr>
              <a:buClr>
                <a:srgbClr val="0082C9"/>
              </a:buClr>
              <a:defRPr sz="1350"/>
            </a:lvl3pPr>
            <a:lvl4pPr>
              <a:buClr>
                <a:srgbClr val="0082C9"/>
              </a:buClr>
              <a:defRPr sz="1200"/>
            </a:lvl4pPr>
            <a:lvl5pPr>
              <a:buClr>
                <a:srgbClr val="0082C9"/>
              </a:buClr>
              <a:defRPr sz="1200"/>
            </a:lvl5pPr>
            <a:lvl6pPr>
              <a:defRPr sz="1200"/>
            </a:lvl6pPr>
            <a:lvl7pPr>
              <a:defRPr sz="1200"/>
            </a:lvl7pPr>
            <a:lvl8pPr>
              <a:defRPr sz="1200"/>
            </a:lvl8pPr>
            <a:lvl9pPr>
              <a:defRPr sz="12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Slide Number Placeholder 5"/>
          <p:cNvSpPr>
            <a:spLocks noGrp="1"/>
          </p:cNvSpPr>
          <p:nvPr>
            <p:ph type="sldNum" sz="quarter" idx="10"/>
          </p:nvPr>
        </p:nvSpPr>
        <p:spPr/>
        <p:txBody>
          <a:bodyPr/>
          <a:lstStyle>
            <a:lvl1pPr>
              <a:defRPr/>
            </a:lvl1pPr>
          </a:lstStyle>
          <a:p>
            <a:fld id="{398FBFBE-36BC-482D-A777-8BE920DF890D}" type="slidenum">
              <a:rPr lang="en-US" altLang="en-US"/>
              <a:pPr/>
              <a:t>‹#›</a:t>
            </a:fld>
            <a:endParaRPr lang="en-US" altLang="en-US"/>
          </a:p>
        </p:txBody>
      </p:sp>
    </p:spTree>
    <p:extLst>
      <p:ext uri="{BB962C8B-B14F-4D97-AF65-F5344CB8AC3E}">
        <p14:creationId xmlns:p14="http://schemas.microsoft.com/office/powerpoint/2010/main" val="31408858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6" name="Slide Number Placeholder 5"/>
          <p:cNvSpPr>
            <a:spLocks noGrp="1"/>
          </p:cNvSpPr>
          <p:nvPr>
            <p:ph type="sldNum" sz="quarter" idx="10"/>
          </p:nvPr>
        </p:nvSpPr>
        <p:spPr/>
        <p:txBody>
          <a:bodyPr/>
          <a:lstStyle>
            <a:lvl1pPr>
              <a:defRPr/>
            </a:lvl1pPr>
          </a:lstStyle>
          <a:p>
            <a:fld id="{7D325CEB-1D58-4033-B3AA-47E6E8AA1651}" type="slidenum">
              <a:rPr lang="en-US" altLang="en-US"/>
              <a:pPr/>
              <a:t>‹#›</a:t>
            </a:fld>
            <a:endParaRPr lang="en-US" altLang="en-US"/>
          </a:p>
        </p:txBody>
      </p:sp>
    </p:spTree>
    <p:extLst>
      <p:ext uri="{BB962C8B-B14F-4D97-AF65-F5344CB8AC3E}">
        <p14:creationId xmlns:p14="http://schemas.microsoft.com/office/powerpoint/2010/main" val="14946979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5"/>
          <p:cNvSpPr>
            <a:spLocks noGrp="1"/>
          </p:cNvSpPr>
          <p:nvPr>
            <p:ph type="sldNum" sz="quarter" idx="10"/>
          </p:nvPr>
        </p:nvSpPr>
        <p:spPr/>
        <p:txBody>
          <a:bodyPr/>
          <a:lstStyle>
            <a:lvl1pPr>
              <a:defRPr/>
            </a:lvl1pPr>
          </a:lstStyle>
          <a:p>
            <a:fld id="{816CE915-54DE-42DF-81C9-6A96210B07F3}" type="slidenum">
              <a:rPr lang="en-US" altLang="en-US"/>
              <a:pPr/>
              <a:t>‹#›</a:t>
            </a:fld>
            <a:endParaRPr lang="en-US" altLang="en-US"/>
          </a:p>
        </p:txBody>
      </p:sp>
    </p:spTree>
    <p:extLst>
      <p:ext uri="{BB962C8B-B14F-4D97-AF65-F5344CB8AC3E}">
        <p14:creationId xmlns:p14="http://schemas.microsoft.com/office/powerpoint/2010/main" val="123710715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1" y="204787"/>
            <a:ext cx="3008313" cy="871538"/>
          </a:xfrm>
        </p:spPr>
        <p:txBody>
          <a:bodyPr/>
          <a:lstStyle>
            <a:lvl1pPr algn="l">
              <a:defRPr sz="1500" b="0">
                <a:solidFill>
                  <a:srgbClr val="0082C9"/>
                </a:solidFill>
              </a:defRPr>
            </a:lvl1pPr>
          </a:lstStyle>
          <a:p>
            <a:r>
              <a:rPr lang="en-CA" dirty="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buClr>
                <a:srgbClr val="0082C9"/>
              </a:buClr>
              <a:defRPr sz="1950"/>
            </a:lvl1pPr>
            <a:lvl2pPr>
              <a:buClr>
                <a:srgbClr val="0082C9"/>
              </a:buClr>
              <a:defRPr sz="1800"/>
            </a:lvl2pPr>
            <a:lvl3pPr>
              <a:buClr>
                <a:srgbClr val="0082C9"/>
              </a:buClr>
              <a:defRPr sz="1650"/>
            </a:lvl3pPr>
            <a:lvl4pPr>
              <a:buClr>
                <a:srgbClr val="0082C9"/>
              </a:buClr>
              <a:defRPr sz="1500"/>
            </a:lvl4pPr>
            <a:lvl5pPr>
              <a:buClr>
                <a:srgbClr val="0082C9"/>
              </a:buClr>
              <a:defRPr sz="1350"/>
            </a:lvl5pPr>
            <a:lvl6pPr>
              <a:defRPr sz="1500"/>
            </a:lvl6pPr>
            <a:lvl7pPr>
              <a:defRPr sz="1500"/>
            </a:lvl7pPr>
            <a:lvl8pPr>
              <a:defRPr sz="1500"/>
            </a:lvl8pPr>
            <a:lvl9pPr>
              <a:defRPr sz="15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dirty="0"/>
              <a:t>Click to edit Master text styles</a:t>
            </a:r>
          </a:p>
        </p:txBody>
      </p:sp>
      <p:sp>
        <p:nvSpPr>
          <p:cNvPr id="8" name="Slide Number Placeholder 5"/>
          <p:cNvSpPr>
            <a:spLocks noGrp="1"/>
          </p:cNvSpPr>
          <p:nvPr>
            <p:ph type="sldNum" sz="quarter" idx="10"/>
          </p:nvPr>
        </p:nvSpPr>
        <p:spPr/>
        <p:txBody>
          <a:bodyPr/>
          <a:lstStyle>
            <a:lvl1pPr>
              <a:defRPr/>
            </a:lvl1pPr>
          </a:lstStyle>
          <a:p>
            <a:fld id="{07B34F6D-27DC-4F94-8982-5FFA21468BA5}" type="slidenum">
              <a:rPr lang="en-US" altLang="en-US"/>
              <a:pPr/>
              <a:t>‹#›</a:t>
            </a:fld>
            <a:endParaRPr lang="en-US" altLang="en-US"/>
          </a:p>
        </p:txBody>
      </p:sp>
    </p:spTree>
    <p:extLst>
      <p:ext uri="{BB962C8B-B14F-4D97-AF65-F5344CB8AC3E}">
        <p14:creationId xmlns:p14="http://schemas.microsoft.com/office/powerpoint/2010/main" val="287317051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792288" y="3600450"/>
            <a:ext cx="5486400" cy="425054"/>
          </a:xfrm>
        </p:spPr>
        <p:txBody>
          <a:bodyPr/>
          <a:lstStyle>
            <a:lvl1pPr algn="l">
              <a:defRPr sz="1500" b="0">
                <a:solidFill>
                  <a:srgbClr val="595959"/>
                </a:solidFill>
              </a:defRPr>
            </a:lvl1pPr>
          </a:lstStyle>
          <a:p>
            <a:r>
              <a:rPr lang="en-CA" dirty="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solidFill>
                  <a:srgbClr val="595959"/>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rgbClr val="595959"/>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dirty="0"/>
              <a:t>Click to edit Master text styles</a:t>
            </a:r>
          </a:p>
        </p:txBody>
      </p:sp>
      <p:sp>
        <p:nvSpPr>
          <p:cNvPr id="6" name="Slide Number Placeholder 5"/>
          <p:cNvSpPr>
            <a:spLocks noGrp="1"/>
          </p:cNvSpPr>
          <p:nvPr>
            <p:ph type="sldNum" sz="quarter" idx="10"/>
          </p:nvPr>
        </p:nvSpPr>
        <p:spPr/>
        <p:txBody>
          <a:bodyPr/>
          <a:lstStyle>
            <a:lvl1pPr>
              <a:defRPr/>
            </a:lvl1pPr>
          </a:lstStyle>
          <a:p>
            <a:fld id="{098A5B3A-4079-4B46-A0FF-A550B3FE2682}" type="slidenum">
              <a:rPr lang="en-US" altLang="en-US"/>
              <a:pPr/>
              <a:t>‹#›</a:t>
            </a:fld>
            <a:endParaRPr lang="en-US" altLang="en-US"/>
          </a:p>
        </p:txBody>
      </p:sp>
    </p:spTree>
    <p:extLst>
      <p:ext uri="{BB962C8B-B14F-4D97-AF65-F5344CB8AC3E}">
        <p14:creationId xmlns:p14="http://schemas.microsoft.com/office/powerpoint/2010/main" val="384588420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0082C9"/>
                </a:solidFill>
              </a:defRPr>
            </a:lvl1pPr>
          </a:lstStyle>
          <a:p>
            <a:r>
              <a:rPr lang="en-CA" dirty="0"/>
              <a:t>Click to edit Master title style</a:t>
            </a:r>
            <a:endParaRPr lang="en-US" dirty="0"/>
          </a:p>
        </p:txBody>
      </p:sp>
      <p:sp>
        <p:nvSpPr>
          <p:cNvPr id="3" name="Vertical Text Placeholder 2"/>
          <p:cNvSpPr>
            <a:spLocks noGrp="1"/>
          </p:cNvSpPr>
          <p:nvPr>
            <p:ph type="body" orient="vert" idx="1"/>
          </p:nvPr>
        </p:nvSpPr>
        <p:spPr/>
        <p:txBody>
          <a:bodyPr vert="eaVert"/>
          <a:lstStyle>
            <a:lvl1pPr>
              <a:buClr>
                <a:srgbClr val="0082C9"/>
              </a:buClr>
              <a:defRPr/>
            </a:lvl1pPr>
            <a:lvl2pPr>
              <a:buClr>
                <a:srgbClr val="0082C9"/>
              </a:buClr>
              <a:defRPr/>
            </a:lvl2pPr>
            <a:lvl3pPr>
              <a:buClr>
                <a:srgbClr val="0082C9"/>
              </a:buClr>
              <a:defRPr/>
            </a:lvl3pPr>
            <a:lvl4pPr>
              <a:buClr>
                <a:srgbClr val="0082C9"/>
              </a:buClr>
              <a:defRPr/>
            </a:lvl4pPr>
            <a:lvl5pPr>
              <a:buClr>
                <a:srgbClr val="0082C9"/>
              </a:buClr>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949DFE12-9688-42E0-BA90-99DAB2AC9520}" type="slidenum">
              <a:rPr lang="en-US" altLang="en-US"/>
              <a:pPr/>
              <a:t>‹#›</a:t>
            </a:fld>
            <a:endParaRPr lang="en-US" altLang="en-US"/>
          </a:p>
        </p:txBody>
      </p:sp>
    </p:spTree>
    <p:extLst>
      <p:ext uri="{BB962C8B-B14F-4D97-AF65-F5344CB8AC3E}">
        <p14:creationId xmlns:p14="http://schemas.microsoft.com/office/powerpoint/2010/main" val="421459344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82C9"/>
                </a:solidFill>
              </a:defRPr>
            </a:lvl1pPr>
          </a:lstStyle>
          <a:p>
            <a:r>
              <a:rPr lang="en-US" dirty="0"/>
              <a:t>Click to edit Master title style</a:t>
            </a:r>
            <a:endParaRPr lang="en-CA" dirty="0"/>
          </a:p>
        </p:txBody>
      </p:sp>
      <p:sp>
        <p:nvSpPr>
          <p:cNvPr id="3" name="Slide Number Placeholder 2"/>
          <p:cNvSpPr>
            <a:spLocks noGrp="1"/>
          </p:cNvSpPr>
          <p:nvPr>
            <p:ph type="sldNum" sz="quarter" idx="10"/>
          </p:nvPr>
        </p:nvSpPr>
        <p:spPr/>
        <p:txBody>
          <a:bodyPr/>
          <a:lstStyle/>
          <a:p>
            <a:fld id="{4AF31215-D414-49A1-B0BE-FA6A849F09BB}" type="slidenum">
              <a:rPr lang="en-US" altLang="en-US" smtClean="0"/>
              <a:pPr/>
              <a:t>‹#›</a:t>
            </a:fld>
            <a:endParaRPr lang="en-US" altLang="en-US"/>
          </a:p>
        </p:txBody>
      </p:sp>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9688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8" y="-1"/>
            <a:ext cx="7428153" cy="667276"/>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536004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11"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88311056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3"/>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13982" t="14031" r="40381" b="40011"/>
          <a:stretch/>
        </p:blipFill>
        <p:spPr>
          <a:xfrm>
            <a:off x="435600" y="534443"/>
            <a:ext cx="8254800" cy="4060011"/>
          </a:xfrm>
          <a:prstGeom prst="rect">
            <a:avLst/>
          </a:prstGeom>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2"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16704" y="3799282"/>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9118" y="2951613"/>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599118" y="3873380"/>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377356958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2"/>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2" name="Picture 11"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20492" t="23214" r="41188" b="38197"/>
          <a:stretch/>
        </p:blipFill>
        <p:spPr>
          <a:xfrm>
            <a:off x="435600" y="534442"/>
            <a:ext cx="8254800" cy="4060011"/>
          </a:xfrm>
          <a:prstGeom prst="rect">
            <a:avLst/>
          </a:prstGeom>
        </p:spPr>
      </p:pic>
      <p:sp>
        <p:nvSpPr>
          <p:cNvPr id="13" name="Rectangle 12"/>
          <p:cNvSpPr/>
          <p:nvPr userDrawn="1"/>
        </p:nvSpPr>
        <p:spPr>
          <a:xfrm>
            <a:off x="435601" y="2470501"/>
            <a:ext cx="7319963" cy="1534715"/>
          </a:xfrm>
          <a:prstGeom prst="rect">
            <a:avLst/>
          </a:prstGeom>
          <a:solidFill>
            <a:schemeClr val="bg1">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1"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68338" y="3318217"/>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68338" y="2470548"/>
            <a:ext cx="7112000" cy="767953"/>
          </a:xfrm>
        </p:spPr>
        <p:txBody>
          <a:bodyPr>
            <a:normAutofit/>
          </a:bodyPr>
          <a:lstStyle>
            <a:lvl1pPr algn="l">
              <a:defRPr sz="2700" b="0" i="0">
                <a:solidFill>
                  <a:srgbClr val="922E34"/>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68338" y="338345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145211324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600"/>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4" name="Picture 23"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16804" t="14260" r="33455" b="35651"/>
          <a:stretch/>
        </p:blipFill>
        <p:spPr>
          <a:xfrm>
            <a:off x="435600" y="534600"/>
            <a:ext cx="8254800" cy="4060011"/>
          </a:xfrm>
          <a:prstGeom prst="rect">
            <a:avLst/>
          </a:prstGeom>
        </p:spPr>
      </p:pic>
      <p:sp>
        <p:nvSpPr>
          <p:cNvPr id="25" name="Rectangle 24"/>
          <p:cNvSpPr/>
          <p:nvPr userDrawn="1"/>
        </p:nvSpPr>
        <p:spPr>
          <a:xfrm>
            <a:off x="435601" y="2470501"/>
            <a:ext cx="7319963" cy="1534715"/>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8"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68338" y="3318217"/>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668338" y="3401840"/>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2" name="Title 1"/>
          <p:cNvSpPr>
            <a:spLocks noGrp="1"/>
          </p:cNvSpPr>
          <p:nvPr>
            <p:ph type="ctrTitle"/>
          </p:nvPr>
        </p:nvSpPr>
        <p:spPr>
          <a:xfrm>
            <a:off x="668338" y="2470548"/>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Tree>
    <p:extLst>
      <p:ext uri="{BB962C8B-B14F-4D97-AF65-F5344CB8AC3E}">
        <p14:creationId xmlns:p14="http://schemas.microsoft.com/office/powerpoint/2010/main" val="328545626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_Title Slide full 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599" y="534442"/>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30458" t="23013" r="12784" b="19713"/>
          <a:stretch/>
        </p:blipFill>
        <p:spPr>
          <a:xfrm>
            <a:off x="435599" y="534442"/>
            <a:ext cx="8254800" cy="4060800"/>
          </a:xfrm>
          <a:prstGeom prst="rect">
            <a:avLst/>
          </a:prstGeom>
        </p:spPr>
      </p:pic>
      <p:sp>
        <p:nvSpPr>
          <p:cNvPr id="14" name="Rectangle 13"/>
          <p:cNvSpPr/>
          <p:nvPr userDrawn="1"/>
        </p:nvSpPr>
        <p:spPr>
          <a:xfrm>
            <a:off x="435601" y="2954002"/>
            <a:ext cx="7319963" cy="1534715"/>
          </a:xfrm>
          <a:prstGeom prst="rect">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5"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89814" y="3801718"/>
            <a:ext cx="6797675"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72880" y="2954001"/>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72879" y="387678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54132869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1"/>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28594" t="30571" r="28594" b="26312"/>
          <a:stretch/>
        </p:blipFill>
        <p:spPr>
          <a:xfrm>
            <a:off x="435600" y="534441"/>
            <a:ext cx="8254800" cy="4060011"/>
          </a:xfrm>
          <a:prstGeom prst="rect">
            <a:avLst/>
          </a:prstGeom>
        </p:spPr>
      </p:pic>
      <p:sp>
        <p:nvSpPr>
          <p:cNvPr id="9" name="Rectangle 8"/>
          <p:cNvSpPr/>
          <p:nvPr userDrawn="1"/>
        </p:nvSpPr>
        <p:spPr>
          <a:xfrm>
            <a:off x="435601" y="2912968"/>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3"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16704" y="3760686"/>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9118" y="2913017"/>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16704" y="383478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14790046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half image">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
        <p:nvSpPr>
          <p:cNvPr id="10" name="Content Placeholder 2"/>
          <p:cNvSpPr>
            <a:spLocks noGrp="1"/>
          </p:cNvSpPr>
          <p:nvPr>
            <p:ph idx="11"/>
          </p:nvPr>
        </p:nvSpPr>
        <p:spPr>
          <a:xfrm>
            <a:off x="4694296" y="565151"/>
            <a:ext cx="3992504" cy="4077405"/>
          </a:xfrm>
        </p:spPr>
        <p:txBody>
          <a:bodyPr/>
          <a:lstStyle>
            <a:lvl1pPr marL="0" indent="0">
              <a:buNone/>
              <a:defRPr>
                <a:latin typeface="Century Gothic" pitchFamily="34" charset="0"/>
              </a:defRPr>
            </a:lvl1pPr>
          </a:lstStyle>
          <a:p>
            <a:pPr lvl="0"/>
            <a:endParaRPr lang="en-US" dirty="0"/>
          </a:p>
        </p:txBody>
      </p:sp>
      <p:sp>
        <p:nvSpPr>
          <p:cNvPr id="2" name="Title 1"/>
          <p:cNvSpPr>
            <a:spLocks noGrp="1"/>
          </p:cNvSpPr>
          <p:nvPr>
            <p:ph type="ctrTitle"/>
          </p:nvPr>
        </p:nvSpPr>
        <p:spPr>
          <a:xfrm>
            <a:off x="487969" y="565151"/>
            <a:ext cx="3792400" cy="1782189"/>
          </a:xfrm>
        </p:spPr>
        <p:txBody>
          <a:bodyPr>
            <a:normAutofit/>
          </a:bodyPr>
          <a:lstStyle>
            <a:lvl1pPr algn="l">
              <a:defRPr sz="30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487969" y="2502562"/>
            <a:ext cx="3792401" cy="1314450"/>
          </a:xfrm>
        </p:spPr>
        <p:txBody>
          <a:bodyPr>
            <a:normAutofit/>
          </a:bodyPr>
          <a:lstStyle>
            <a:lvl1pPr marL="0" indent="0" algn="l">
              <a:buNone/>
              <a:defRPr sz="1800" b="0" i="0" baseline="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12" name="Slide Number Placeholder 5"/>
          <p:cNvSpPr>
            <a:spLocks noGrp="1"/>
          </p:cNvSpPr>
          <p:nvPr>
            <p:ph type="sldNum" sz="quarter" idx="12"/>
          </p:nvPr>
        </p:nvSpPr>
        <p:spPr/>
        <p:txBody>
          <a:bodyPr/>
          <a:lstStyle>
            <a:lvl1pPr>
              <a:defRPr/>
            </a:lvl1pPr>
          </a:lstStyle>
          <a:p>
            <a:fld id="{A3C1C3F4-7627-499B-A387-D46B6B71D0BD}" type="slidenum">
              <a:rPr lang="en-US" altLang="en-US"/>
              <a:pPr/>
              <a:t>‹#›</a:t>
            </a:fld>
            <a:endParaRPr lang="en-US" altLang="en-US"/>
          </a:p>
        </p:txBody>
      </p:sp>
      <p:pic>
        <p:nvPicPr>
          <p:cNvPr id="14"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9363" y="2423541"/>
            <a:ext cx="382755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a:xfrm>
            <a:off x="436450" y="4707731"/>
            <a:ext cx="8250351"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00555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lvl1pPr algn="l">
              <a:defRPr sz="2700" b="0" i="0">
                <a:solidFill>
                  <a:srgbClr val="0082C9"/>
                </a:solidFill>
                <a:latin typeface="Century Gothic" pitchFamily="34" charset="0"/>
                <a:cs typeface="Century Gothic" pitchFamily="34" charset="0"/>
              </a:defRPr>
            </a:lvl1pPr>
          </a:lstStyle>
          <a:p>
            <a:r>
              <a:rPr lang="en-CA" dirty="0"/>
              <a:t>Click to edit Master title style</a:t>
            </a:r>
            <a:endParaRPr lang="en-US" dirty="0"/>
          </a:p>
        </p:txBody>
      </p:sp>
      <p:sp>
        <p:nvSpPr>
          <p:cNvPr id="3" name="Content Placeholder 2"/>
          <p:cNvSpPr>
            <a:spLocks noGrp="1"/>
          </p:cNvSpPr>
          <p:nvPr>
            <p:ph idx="1"/>
          </p:nvPr>
        </p:nvSpPr>
        <p:spPr/>
        <p:txBody>
          <a:bodyPr/>
          <a:lstStyle>
            <a:lvl1pPr marL="257175" indent="-257175">
              <a:buClr>
                <a:srgbClr val="0082C9"/>
              </a:buClr>
              <a:buFont typeface="Arial"/>
              <a:buChar char="•"/>
              <a:defRPr sz="1950" b="0" i="0">
                <a:solidFill>
                  <a:srgbClr val="595959"/>
                </a:solidFill>
                <a:latin typeface="Century Gothic" pitchFamily="34" charset="0"/>
                <a:cs typeface="Century Gothic" pitchFamily="34" charset="0"/>
              </a:defRPr>
            </a:lvl1pPr>
            <a:lvl2pPr marL="557213" indent="-214313">
              <a:buClr>
                <a:srgbClr val="0082C9"/>
              </a:buClr>
              <a:buFont typeface="Arial"/>
              <a:buChar char="•"/>
              <a:defRPr sz="1800" b="0" i="0">
                <a:solidFill>
                  <a:srgbClr val="595959"/>
                </a:solidFill>
                <a:latin typeface="Century Gothic" pitchFamily="34" charset="0"/>
                <a:cs typeface="Century Gothic" pitchFamily="34" charset="0"/>
              </a:defRPr>
            </a:lvl2pPr>
            <a:lvl3pPr marL="857250" indent="-171450">
              <a:buClr>
                <a:srgbClr val="0082C9"/>
              </a:buClr>
              <a:buFont typeface="Arial"/>
              <a:buChar char="•"/>
              <a:defRPr sz="1650" b="0" i="0">
                <a:solidFill>
                  <a:srgbClr val="595959"/>
                </a:solidFill>
                <a:latin typeface="Century Gothic" pitchFamily="34" charset="0"/>
                <a:cs typeface="Century Gothic" pitchFamily="34" charset="0"/>
              </a:defRPr>
            </a:lvl3pPr>
            <a:lvl4pPr marL="1200150" indent="-171450">
              <a:buClr>
                <a:srgbClr val="0082C9"/>
              </a:buClr>
              <a:buFont typeface="Arial"/>
              <a:buChar char="•"/>
              <a:defRPr sz="1500" b="0" i="0">
                <a:solidFill>
                  <a:srgbClr val="595959"/>
                </a:solidFill>
                <a:latin typeface="Century Gothic" pitchFamily="34" charset="0"/>
                <a:cs typeface="Century Gothic" pitchFamily="34" charset="0"/>
              </a:defRPr>
            </a:lvl4pPr>
            <a:lvl5pPr marL="1543050" indent="-171450">
              <a:buClr>
                <a:srgbClr val="0082C9"/>
              </a:buClr>
              <a:buFont typeface="Arial"/>
              <a:buChar char="•"/>
              <a:defRPr sz="1350" b="0" i="0">
                <a:solidFill>
                  <a:srgbClr val="595959"/>
                </a:solidFill>
                <a:latin typeface="Century Gothic" pitchFamily="34" charset="0"/>
                <a:cs typeface="Century Gothic" pitchFamily="34" charset="0"/>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78075564-AF6E-40FC-905A-F6C5E8D29614}" type="slidenum">
              <a:rPr lang="en-US" altLang="en-US"/>
              <a:pPr/>
              <a:t>‹#›</a:t>
            </a:fld>
            <a:endParaRPr lang="en-US" altLang="en-US"/>
          </a:p>
        </p:txBody>
      </p:sp>
    </p:spTree>
    <p:extLst>
      <p:ext uri="{BB962C8B-B14F-4D97-AF65-F5344CB8AC3E}">
        <p14:creationId xmlns:p14="http://schemas.microsoft.com/office/powerpoint/2010/main" val="286340577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full imag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
        <p:nvSpPr>
          <p:cNvPr id="2" name="Title 1"/>
          <p:cNvSpPr>
            <a:spLocks noGrp="1"/>
          </p:cNvSpPr>
          <p:nvPr>
            <p:ph type="ctrTitle"/>
          </p:nvPr>
        </p:nvSpPr>
        <p:spPr>
          <a:xfrm>
            <a:off x="668867" y="1455871"/>
            <a:ext cx="7112000" cy="1782189"/>
          </a:xfrm>
        </p:spPr>
        <p:txBody>
          <a:bodyPr>
            <a:normAutofit/>
          </a:bodyPr>
          <a:lstStyle>
            <a:lvl1pPr algn="l">
              <a:defRPr sz="30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68867" y="3393281"/>
            <a:ext cx="7112001" cy="1314450"/>
          </a:xfrm>
        </p:spPr>
        <p:txBody>
          <a:bodyPr>
            <a:normAutofit/>
          </a:bodyPr>
          <a:lstStyle>
            <a:lvl1pPr marL="0" indent="0" algn="l">
              <a:buNone/>
              <a:defRPr sz="180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11" name="Slide Number Placeholder 5"/>
          <p:cNvSpPr>
            <a:spLocks noGrp="1"/>
          </p:cNvSpPr>
          <p:nvPr>
            <p:ph type="sldNum" sz="quarter" idx="12"/>
          </p:nvPr>
        </p:nvSpPr>
        <p:spPr/>
        <p:txBody>
          <a:bodyPr/>
          <a:lstStyle>
            <a:lvl1pPr>
              <a:defRPr/>
            </a:lvl1pPr>
          </a:lstStyle>
          <a:p>
            <a:fld id="{2B042CE3-6392-4968-B209-93A52C299364}" type="slidenum">
              <a:rPr lang="en-US" altLang="en-US"/>
              <a:pPr/>
              <a:t>‹#›</a:t>
            </a:fld>
            <a:endParaRPr lang="en-US" altLang="en-US"/>
          </a:p>
        </p:txBody>
      </p:sp>
      <p:pic>
        <p:nvPicPr>
          <p:cNvPr id="14"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66601" y="3318217"/>
            <a:ext cx="7307153"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39052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305176"/>
            <a:ext cx="7772400" cy="1021556"/>
          </a:xfrm>
        </p:spPr>
        <p:txBody>
          <a:bodyPr anchor="t"/>
          <a:lstStyle>
            <a:lvl1pPr algn="l">
              <a:defRPr sz="3000" b="0" cap="all">
                <a:solidFill>
                  <a:srgbClr val="0082C9"/>
                </a:solidFill>
                <a:latin typeface="Century Gothic" pitchFamily="34" charset="0"/>
              </a:defRPr>
            </a:lvl1pPr>
          </a:lstStyle>
          <a:p>
            <a:r>
              <a:rPr lang="en-CA" dirty="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rgbClr val="595959"/>
                </a:solidFill>
                <a:latin typeface="Century Gothic"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CA" dirty="0"/>
              <a:t>Click to edit Master text styles</a:t>
            </a:r>
          </a:p>
        </p:txBody>
      </p:sp>
      <p:sp>
        <p:nvSpPr>
          <p:cNvPr id="6" name="Slide Number Placeholder 5"/>
          <p:cNvSpPr>
            <a:spLocks noGrp="1"/>
          </p:cNvSpPr>
          <p:nvPr>
            <p:ph type="sldNum" sz="quarter" idx="10"/>
          </p:nvPr>
        </p:nvSpPr>
        <p:spPr/>
        <p:txBody>
          <a:bodyPr/>
          <a:lstStyle>
            <a:lvl1pPr>
              <a:defRPr/>
            </a:lvl1pPr>
          </a:lstStyle>
          <a:p>
            <a:fld id="{00CFA99A-0B6A-4F6F-BA8D-AFBE694F623A}" type="slidenum">
              <a:rPr lang="en-US" altLang="en-US"/>
              <a:pPr/>
              <a:t>‹#›</a:t>
            </a:fld>
            <a:endParaRPr lang="en-US" altLang="en-US"/>
          </a:p>
        </p:txBody>
      </p:sp>
      <p:cxnSp>
        <p:nvCxnSpPr>
          <p:cNvPr id="8" name="Straight Connector 7"/>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254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3"/>
            <a:ext cx="6659880" cy="1102519"/>
          </a:xfrm>
        </p:spPr>
        <p:txBody>
          <a:bodyPr anchor="b" anchorCtr="0">
            <a:normAutofit/>
          </a:bodyPr>
          <a:lstStyle>
            <a:lvl1pPr algn="l">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0"/>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lide Number Placeholder 5"/>
          <p:cNvSpPr txBox="1">
            <a:spLocks/>
          </p:cNvSpPr>
          <p:nvPr userDrawn="1"/>
        </p:nvSpPr>
        <p:spPr>
          <a:xfrm>
            <a:off x="247400" y="1982788"/>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2700" smtClean="0">
                <a:solidFill>
                  <a:schemeClr val="bg1"/>
                </a:solidFill>
                <a:latin typeface="Helvetica Light"/>
                <a:cs typeface="Helvetica Light"/>
              </a:rPr>
              <a:pPr algn="ctr">
                <a:lnSpc>
                  <a:spcPct val="90000"/>
                </a:lnSpc>
                <a:spcBef>
                  <a:spcPts val="0"/>
                </a:spcBef>
              </a:pPr>
              <a:t>‹#›</a:t>
            </a:fld>
            <a:endParaRPr lang="en-US" sz="2700" dirty="0">
              <a:solidFill>
                <a:schemeClr val="bg1"/>
              </a:solidFill>
              <a:latin typeface="Helvetica Light"/>
              <a:cs typeface="Helvetica Light"/>
            </a:endParaRPr>
          </a:p>
        </p:txBody>
      </p:sp>
      <p:pic>
        <p:nvPicPr>
          <p:cNvPr id="6" name="Picture 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61732" y="165306"/>
            <a:ext cx="609600" cy="496824"/>
          </a:xfrm>
          <a:prstGeom prst="rect">
            <a:avLst/>
          </a:prstGeom>
        </p:spPr>
      </p:pic>
    </p:spTree>
    <p:extLst>
      <p:ext uri="{BB962C8B-B14F-4D97-AF65-F5344CB8AC3E}">
        <p14:creationId xmlns:p14="http://schemas.microsoft.com/office/powerpoint/2010/main" val="1984258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350" b="1" i="0" spc="0" baseline="0">
                <a:solidFill>
                  <a:schemeClr val="tx1"/>
                </a:solidFill>
                <a:latin typeface="+mj-lt"/>
                <a:cs typeface="Helvetica"/>
              </a:defRPr>
            </a:lvl1pPr>
            <a:lvl2pPr marL="0" indent="0">
              <a:buFont typeface="Arial"/>
              <a:buNone/>
              <a:defRPr spc="0" baseline="0">
                <a:solidFill>
                  <a:schemeClr val="tx1"/>
                </a:solidFill>
                <a:latin typeface="+mj-lt"/>
              </a:defRPr>
            </a:lvl2pPr>
            <a:lvl3pPr marL="127397" indent="-127397">
              <a:defRPr spc="0" baseline="0">
                <a:solidFill>
                  <a:schemeClr val="tx1"/>
                </a:solidFill>
                <a:latin typeface="+mj-lt"/>
              </a:defRPr>
            </a:lvl3pPr>
            <a:lvl4pPr marL="300038" indent="-172641">
              <a:defRPr spc="0" baseline="0">
                <a:solidFill>
                  <a:schemeClr val="tx1"/>
                </a:solidFill>
                <a:latin typeface="+mj-lt"/>
              </a:defRPr>
            </a:lvl4pPr>
            <a:lvl5pPr marL="473869" indent="-173831">
              <a:defRPr spc="0" baseline="0">
                <a:solidFill>
                  <a:schemeClr val="tx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559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8" name="Slide Number Placeholder 5"/>
          <p:cNvSpPr>
            <a:spLocks noGrp="1"/>
          </p:cNvSpPr>
          <p:nvPr>
            <p:ph type="sldNum" sz="quarter" idx="10"/>
          </p:nvPr>
        </p:nvSpPr>
        <p:spPr/>
        <p:txBody>
          <a:bodyPr/>
          <a:lstStyle>
            <a:lvl1pPr>
              <a:defRPr/>
            </a:lvl1pPr>
          </a:lstStyle>
          <a:p>
            <a:fld id="{A7F49F12-9138-49F1-96D4-CC6FC00A57C3}" type="slidenum">
              <a:rPr lang="en-US" altLang="en-US"/>
              <a:pPr/>
              <a:t>‹#›</a:t>
            </a:fld>
            <a:endParaRPr lang="en-US" altLang="en-US"/>
          </a:p>
        </p:txBody>
      </p:sp>
    </p:spTree>
    <p:extLst>
      <p:ext uri="{BB962C8B-B14F-4D97-AF65-F5344CB8AC3E}">
        <p14:creationId xmlns:p14="http://schemas.microsoft.com/office/powerpoint/2010/main" val="129871085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2"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4922838" y="2103835"/>
            <a:ext cx="4221162" cy="2339578"/>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p>
        </p:txBody>
      </p:sp>
      <p:sp>
        <p:nvSpPr>
          <p:cNvPr id="8" name="Rectangle 7"/>
          <p:cNvSpPr/>
          <p:nvPr userDrawn="1"/>
        </p:nvSpPr>
        <p:spPr>
          <a:xfrm>
            <a:off x="9029700" y="2103835"/>
            <a:ext cx="114300" cy="2339578"/>
          </a:xfrm>
          <a:prstGeom prst="rect">
            <a:avLst/>
          </a:prstGeom>
          <a:solidFill>
            <a:srgbClr val="0082C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0082C9"/>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5177693" y="2293328"/>
            <a:ext cx="3651494" cy="2001258"/>
          </a:xfrm>
        </p:spPr>
        <p:txBody>
          <a:bodyPr/>
          <a:lstStyle>
            <a:lvl1pPr marL="0" indent="0">
              <a:buNone/>
              <a:defRPr sz="1350" i="1">
                <a:solidFill>
                  <a:srgbClr val="595959"/>
                </a:solidFill>
              </a:defRPr>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0606BA19-779A-4930-9322-0B47357BACC7}" type="slidenum">
              <a:rPr lang="en-US" altLang="en-US"/>
              <a:pPr/>
              <a:t>‹#›</a:t>
            </a:fld>
            <a:endParaRPr lang="en-US" altLang="en-US"/>
          </a:p>
        </p:txBody>
      </p:sp>
    </p:spTree>
    <p:extLst>
      <p:ext uri="{BB962C8B-B14F-4D97-AF65-F5344CB8AC3E}">
        <p14:creationId xmlns:p14="http://schemas.microsoft.com/office/powerpoint/2010/main" val="139507240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7" name="Rectangle 6"/>
          <p:cNvSpPr/>
          <p:nvPr userDrawn="1"/>
        </p:nvSpPr>
        <p:spPr>
          <a:xfrm>
            <a:off x="4922839" y="1200151"/>
            <a:ext cx="3798887" cy="3394472"/>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ECECEC"/>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5167923" y="1458059"/>
            <a:ext cx="3553802" cy="2836527"/>
          </a:xfrm>
        </p:spPr>
        <p:txBody>
          <a:bodyPr/>
          <a:lstStyle>
            <a:lvl1pPr marL="0" indent="0">
              <a:buNone/>
              <a:defRPr sz="1350" i="1">
                <a:solidFill>
                  <a:srgbClr val="595959"/>
                </a:solidFill>
              </a:defRPr>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3E294082-DFA0-4304-8D39-BC23FA45EDA4}" type="slidenum">
              <a:rPr lang="en-US" altLang="en-US"/>
              <a:pPr/>
              <a:t>‹#›</a:t>
            </a:fld>
            <a:endParaRPr lang="en-US" altLang="en-US"/>
          </a:p>
        </p:txBody>
      </p:sp>
      <p:pic>
        <p:nvPicPr>
          <p:cNvPr id="13"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325363" y="4399599"/>
            <a:ext cx="382755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694180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2"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457201" y="2996804"/>
            <a:ext cx="8264525" cy="1446609"/>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ECECEC"/>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8229600" cy="1618205"/>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605693" y="3105556"/>
            <a:ext cx="8116033" cy="999720"/>
          </a:xfrm>
          <a:solidFill>
            <a:srgbClr val="ECECEC"/>
          </a:solidFill>
        </p:spPr>
        <p:txBody>
          <a:bodyPr/>
          <a:lstStyle>
            <a:lvl1pPr marL="0" indent="0">
              <a:buNone/>
              <a:defRPr sz="1350" i="1"/>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AB52D289-F740-481C-B2A6-EE2832E288B0}" type="slidenum">
              <a:rPr lang="en-US" altLang="en-US"/>
              <a:pPr/>
              <a:t>‹#›</a:t>
            </a:fld>
            <a:endParaRPr lang="en-US" altLang="en-US"/>
          </a:p>
        </p:txBody>
      </p:sp>
      <p:pic>
        <p:nvPicPr>
          <p:cNvPr id="14"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07363" y="4237674"/>
            <a:ext cx="815512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388804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buClr>
                <a:srgbClr val="0082C9"/>
              </a:buClr>
              <a:defRPr sz="1800"/>
            </a:lvl1pPr>
            <a:lvl2pPr>
              <a:buClr>
                <a:srgbClr val="0082C9"/>
              </a:buClr>
              <a:defRPr sz="1500"/>
            </a:lvl2pPr>
            <a:lvl3pPr>
              <a:buClr>
                <a:srgbClr val="0082C9"/>
              </a:buClr>
              <a:defRPr sz="1350"/>
            </a:lvl3pPr>
            <a:lvl4pPr>
              <a:buClr>
                <a:srgbClr val="0082C9"/>
              </a:buClr>
              <a:defRPr sz="1200"/>
            </a:lvl4pPr>
            <a:lvl5pPr>
              <a:buClr>
                <a:srgbClr val="0082C9"/>
              </a:buClr>
              <a:defRPr sz="1200"/>
            </a:lvl5pPr>
            <a:lvl6pPr>
              <a:defRPr sz="1200"/>
            </a:lvl6pPr>
            <a:lvl7pPr>
              <a:defRPr sz="1200"/>
            </a:lvl7pPr>
            <a:lvl8pPr>
              <a:defRPr sz="1200"/>
            </a:lvl8pPr>
            <a:lvl9pPr>
              <a:defRPr sz="12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buClr>
                <a:srgbClr val="0082C9"/>
              </a:buClr>
              <a:defRPr sz="1800"/>
            </a:lvl1pPr>
            <a:lvl2pPr>
              <a:buClr>
                <a:srgbClr val="0082C9"/>
              </a:buClr>
              <a:defRPr sz="1500"/>
            </a:lvl2pPr>
            <a:lvl3pPr>
              <a:buClr>
                <a:srgbClr val="0082C9"/>
              </a:buClr>
              <a:defRPr sz="1350"/>
            </a:lvl3pPr>
            <a:lvl4pPr>
              <a:buClr>
                <a:srgbClr val="0082C9"/>
              </a:buClr>
              <a:defRPr sz="1200"/>
            </a:lvl4pPr>
            <a:lvl5pPr>
              <a:buClr>
                <a:srgbClr val="0082C9"/>
              </a:buClr>
              <a:defRPr sz="1200"/>
            </a:lvl5pPr>
            <a:lvl6pPr>
              <a:defRPr sz="1200"/>
            </a:lvl6pPr>
            <a:lvl7pPr>
              <a:defRPr sz="1200"/>
            </a:lvl7pPr>
            <a:lvl8pPr>
              <a:defRPr sz="1200"/>
            </a:lvl8pPr>
            <a:lvl9pPr>
              <a:defRPr sz="12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Slide Number Placeholder 5"/>
          <p:cNvSpPr>
            <a:spLocks noGrp="1"/>
          </p:cNvSpPr>
          <p:nvPr>
            <p:ph type="sldNum" sz="quarter" idx="10"/>
          </p:nvPr>
        </p:nvSpPr>
        <p:spPr/>
        <p:txBody>
          <a:bodyPr/>
          <a:lstStyle>
            <a:lvl1pPr>
              <a:defRPr/>
            </a:lvl1pPr>
          </a:lstStyle>
          <a:p>
            <a:fld id="{398FBFBE-36BC-482D-A777-8BE920DF890D}" type="slidenum">
              <a:rPr lang="en-US" altLang="en-US"/>
              <a:pPr/>
              <a:t>‹#›</a:t>
            </a:fld>
            <a:endParaRPr lang="en-US" altLang="en-US"/>
          </a:p>
        </p:txBody>
      </p:sp>
    </p:spTree>
    <p:extLst>
      <p:ext uri="{BB962C8B-B14F-4D97-AF65-F5344CB8AC3E}">
        <p14:creationId xmlns:p14="http://schemas.microsoft.com/office/powerpoint/2010/main" val="13705371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6" name="Slide Number Placeholder 5"/>
          <p:cNvSpPr>
            <a:spLocks noGrp="1"/>
          </p:cNvSpPr>
          <p:nvPr>
            <p:ph type="sldNum" sz="quarter" idx="10"/>
          </p:nvPr>
        </p:nvSpPr>
        <p:spPr/>
        <p:txBody>
          <a:bodyPr/>
          <a:lstStyle>
            <a:lvl1pPr>
              <a:defRPr/>
            </a:lvl1pPr>
          </a:lstStyle>
          <a:p>
            <a:fld id="{7D325CEB-1D58-4033-B3AA-47E6E8AA1651}" type="slidenum">
              <a:rPr lang="en-US" altLang="en-US"/>
              <a:pPr/>
              <a:t>‹#›</a:t>
            </a:fld>
            <a:endParaRPr lang="en-US" altLang="en-US"/>
          </a:p>
        </p:txBody>
      </p:sp>
    </p:spTree>
    <p:extLst>
      <p:ext uri="{BB962C8B-B14F-4D97-AF65-F5344CB8AC3E}">
        <p14:creationId xmlns:p14="http://schemas.microsoft.com/office/powerpoint/2010/main" val="219455856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5"/>
          <p:cNvSpPr>
            <a:spLocks noGrp="1"/>
          </p:cNvSpPr>
          <p:nvPr>
            <p:ph type="sldNum" sz="quarter" idx="10"/>
          </p:nvPr>
        </p:nvSpPr>
        <p:spPr/>
        <p:txBody>
          <a:bodyPr/>
          <a:lstStyle>
            <a:lvl1pPr>
              <a:defRPr/>
            </a:lvl1pPr>
          </a:lstStyle>
          <a:p>
            <a:fld id="{816CE915-54DE-42DF-81C9-6A96210B07F3}" type="slidenum">
              <a:rPr lang="en-US" altLang="en-US"/>
              <a:pPr/>
              <a:t>‹#›</a:t>
            </a:fld>
            <a:endParaRPr lang="en-US" altLang="en-US"/>
          </a:p>
        </p:txBody>
      </p:sp>
    </p:spTree>
    <p:extLst>
      <p:ext uri="{BB962C8B-B14F-4D97-AF65-F5344CB8AC3E}">
        <p14:creationId xmlns:p14="http://schemas.microsoft.com/office/powerpoint/2010/main" val="66680078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1" y="204787"/>
            <a:ext cx="3008313" cy="871538"/>
          </a:xfrm>
        </p:spPr>
        <p:txBody>
          <a:bodyPr/>
          <a:lstStyle>
            <a:lvl1pPr algn="l">
              <a:defRPr sz="1500" b="0">
                <a:solidFill>
                  <a:srgbClr val="0082C9"/>
                </a:solidFill>
              </a:defRPr>
            </a:lvl1pPr>
          </a:lstStyle>
          <a:p>
            <a:r>
              <a:rPr lang="en-CA" dirty="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buClr>
                <a:srgbClr val="0082C9"/>
              </a:buClr>
              <a:defRPr sz="1950"/>
            </a:lvl1pPr>
            <a:lvl2pPr>
              <a:buClr>
                <a:srgbClr val="0082C9"/>
              </a:buClr>
              <a:defRPr sz="1800"/>
            </a:lvl2pPr>
            <a:lvl3pPr>
              <a:buClr>
                <a:srgbClr val="0082C9"/>
              </a:buClr>
              <a:defRPr sz="1650"/>
            </a:lvl3pPr>
            <a:lvl4pPr>
              <a:buClr>
                <a:srgbClr val="0082C9"/>
              </a:buClr>
              <a:defRPr sz="1500"/>
            </a:lvl4pPr>
            <a:lvl5pPr>
              <a:buClr>
                <a:srgbClr val="0082C9"/>
              </a:buClr>
              <a:defRPr sz="1350"/>
            </a:lvl5pPr>
            <a:lvl6pPr>
              <a:defRPr sz="1500"/>
            </a:lvl6pPr>
            <a:lvl7pPr>
              <a:defRPr sz="1500"/>
            </a:lvl7pPr>
            <a:lvl8pPr>
              <a:defRPr sz="1500"/>
            </a:lvl8pPr>
            <a:lvl9pPr>
              <a:defRPr sz="15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dirty="0"/>
              <a:t>Click to edit Master text styles</a:t>
            </a:r>
          </a:p>
        </p:txBody>
      </p:sp>
      <p:sp>
        <p:nvSpPr>
          <p:cNvPr id="8" name="Slide Number Placeholder 5"/>
          <p:cNvSpPr>
            <a:spLocks noGrp="1"/>
          </p:cNvSpPr>
          <p:nvPr>
            <p:ph type="sldNum" sz="quarter" idx="10"/>
          </p:nvPr>
        </p:nvSpPr>
        <p:spPr/>
        <p:txBody>
          <a:bodyPr/>
          <a:lstStyle>
            <a:lvl1pPr>
              <a:defRPr/>
            </a:lvl1pPr>
          </a:lstStyle>
          <a:p>
            <a:fld id="{07B34F6D-27DC-4F94-8982-5FFA21468BA5}" type="slidenum">
              <a:rPr lang="en-US" altLang="en-US"/>
              <a:pPr/>
              <a:t>‹#›</a:t>
            </a:fld>
            <a:endParaRPr lang="en-US" altLang="en-US"/>
          </a:p>
        </p:txBody>
      </p:sp>
    </p:spTree>
    <p:extLst>
      <p:ext uri="{BB962C8B-B14F-4D97-AF65-F5344CB8AC3E}">
        <p14:creationId xmlns:p14="http://schemas.microsoft.com/office/powerpoint/2010/main" val="107813244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792288" y="3600450"/>
            <a:ext cx="5486400" cy="425054"/>
          </a:xfrm>
        </p:spPr>
        <p:txBody>
          <a:bodyPr/>
          <a:lstStyle>
            <a:lvl1pPr algn="l">
              <a:defRPr sz="1500" b="0">
                <a:solidFill>
                  <a:srgbClr val="595959"/>
                </a:solidFill>
              </a:defRPr>
            </a:lvl1pPr>
          </a:lstStyle>
          <a:p>
            <a:r>
              <a:rPr lang="en-CA" dirty="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solidFill>
                  <a:srgbClr val="595959"/>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rgbClr val="595959"/>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dirty="0"/>
              <a:t>Click to edit Master text styles</a:t>
            </a:r>
          </a:p>
        </p:txBody>
      </p:sp>
      <p:sp>
        <p:nvSpPr>
          <p:cNvPr id="6" name="Slide Number Placeholder 5"/>
          <p:cNvSpPr>
            <a:spLocks noGrp="1"/>
          </p:cNvSpPr>
          <p:nvPr>
            <p:ph type="sldNum" sz="quarter" idx="10"/>
          </p:nvPr>
        </p:nvSpPr>
        <p:spPr/>
        <p:txBody>
          <a:bodyPr/>
          <a:lstStyle>
            <a:lvl1pPr>
              <a:defRPr/>
            </a:lvl1pPr>
          </a:lstStyle>
          <a:p>
            <a:fld id="{098A5B3A-4079-4B46-A0FF-A550B3FE2682}" type="slidenum">
              <a:rPr lang="en-US" altLang="en-US"/>
              <a:pPr/>
              <a:t>‹#›</a:t>
            </a:fld>
            <a:endParaRPr lang="en-US" altLang="en-US"/>
          </a:p>
        </p:txBody>
      </p:sp>
    </p:spTree>
    <p:extLst>
      <p:ext uri="{BB962C8B-B14F-4D97-AF65-F5344CB8AC3E}">
        <p14:creationId xmlns:p14="http://schemas.microsoft.com/office/powerpoint/2010/main" val="330261076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0082C9"/>
                </a:solidFill>
              </a:defRPr>
            </a:lvl1pPr>
          </a:lstStyle>
          <a:p>
            <a:r>
              <a:rPr lang="en-CA" dirty="0"/>
              <a:t>Click to edit Master title style</a:t>
            </a:r>
            <a:endParaRPr lang="en-US" dirty="0"/>
          </a:p>
        </p:txBody>
      </p:sp>
      <p:sp>
        <p:nvSpPr>
          <p:cNvPr id="3" name="Vertical Text Placeholder 2"/>
          <p:cNvSpPr>
            <a:spLocks noGrp="1"/>
          </p:cNvSpPr>
          <p:nvPr>
            <p:ph type="body" orient="vert" idx="1"/>
          </p:nvPr>
        </p:nvSpPr>
        <p:spPr/>
        <p:txBody>
          <a:bodyPr vert="eaVert"/>
          <a:lstStyle>
            <a:lvl1pPr>
              <a:buClr>
                <a:srgbClr val="0082C9"/>
              </a:buClr>
              <a:defRPr/>
            </a:lvl1pPr>
            <a:lvl2pPr>
              <a:buClr>
                <a:srgbClr val="0082C9"/>
              </a:buClr>
              <a:defRPr/>
            </a:lvl2pPr>
            <a:lvl3pPr>
              <a:buClr>
                <a:srgbClr val="0082C9"/>
              </a:buClr>
              <a:defRPr/>
            </a:lvl3pPr>
            <a:lvl4pPr>
              <a:buClr>
                <a:srgbClr val="0082C9"/>
              </a:buClr>
              <a:defRPr/>
            </a:lvl4pPr>
            <a:lvl5pPr>
              <a:buClr>
                <a:srgbClr val="0082C9"/>
              </a:buClr>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949DFE12-9688-42E0-BA90-99DAB2AC9520}" type="slidenum">
              <a:rPr lang="en-US" altLang="en-US"/>
              <a:pPr/>
              <a:t>‹#›</a:t>
            </a:fld>
            <a:endParaRPr lang="en-US" altLang="en-US"/>
          </a:p>
        </p:txBody>
      </p:sp>
    </p:spTree>
    <p:extLst>
      <p:ext uri="{BB962C8B-B14F-4D97-AF65-F5344CB8AC3E}">
        <p14:creationId xmlns:p14="http://schemas.microsoft.com/office/powerpoint/2010/main" val="1285221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p>
            <a:r>
              <a:rPr lang="en-US" dirty="0"/>
              <a:t>Click to edit Master title style</a:t>
            </a:r>
          </a:p>
        </p:txBody>
      </p:sp>
      <p:sp>
        <p:nvSpPr>
          <p:cNvPr id="3" name="Content Placeholder 2"/>
          <p:cNvSpPr>
            <a:spLocks noGrp="1"/>
          </p:cNvSpPr>
          <p:nvPr>
            <p:ph sz="half" idx="1"/>
          </p:nvPr>
        </p:nvSpPr>
        <p:spPr>
          <a:xfrm>
            <a:off x="5053640"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2"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719525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82C9"/>
                </a:solidFill>
              </a:defRPr>
            </a:lvl1pPr>
          </a:lstStyle>
          <a:p>
            <a:r>
              <a:rPr lang="en-US" dirty="0"/>
              <a:t>Click to edit Master title style</a:t>
            </a:r>
            <a:endParaRPr lang="en-CA" dirty="0"/>
          </a:p>
        </p:txBody>
      </p:sp>
      <p:sp>
        <p:nvSpPr>
          <p:cNvPr id="3" name="Slide Number Placeholder 2"/>
          <p:cNvSpPr>
            <a:spLocks noGrp="1"/>
          </p:cNvSpPr>
          <p:nvPr>
            <p:ph type="sldNum" sz="quarter" idx="10"/>
          </p:nvPr>
        </p:nvSpPr>
        <p:spPr/>
        <p:txBody>
          <a:bodyPr/>
          <a:lstStyle/>
          <a:p>
            <a:fld id="{4AF31215-D414-49A1-B0BE-FA6A849F09BB}" type="slidenum">
              <a:rPr lang="en-US" altLang="en-US" smtClean="0"/>
              <a:pPr/>
              <a:t>‹#›</a:t>
            </a:fld>
            <a:endParaRPr lang="en-US" altLang="en-US"/>
          </a:p>
        </p:txBody>
      </p:sp>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045803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11"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402886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80" y="151667"/>
            <a:ext cx="7428153" cy="7296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82412010"/>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0706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Tree>
    <p:extLst>
      <p:ext uri="{BB962C8B-B14F-4D97-AF65-F5344CB8AC3E}">
        <p14:creationId xmlns:p14="http://schemas.microsoft.com/office/powerpoint/2010/main" val="9097493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mj-lt"/>
                <a:cs typeface="Helvetica Light"/>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9864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p>
            <a:r>
              <a:rPr lang="en-US" dirty="0"/>
              <a:t>Click to edit Master title style</a:t>
            </a:r>
          </a:p>
        </p:txBody>
      </p:sp>
      <p:sp>
        <p:nvSpPr>
          <p:cNvPr id="3" name="Content Placeholder 2"/>
          <p:cNvSpPr>
            <a:spLocks noGrp="1"/>
          </p:cNvSpPr>
          <p:nvPr>
            <p:ph sz="half" idx="1"/>
          </p:nvPr>
        </p:nvSpPr>
        <p:spPr>
          <a:xfrm>
            <a:off x="5067257"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207112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IE"/>
          </a:p>
        </p:txBody>
      </p:sp>
      <p:sp>
        <p:nvSpPr>
          <p:cNvPr id="3" name="Text Placeholder 2"/>
          <p:cNvSpPr>
            <a:spLocks noGrp="1"/>
          </p:cNvSpPr>
          <p:nvPr>
            <p:ph type="body"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33545346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3" y="324161"/>
            <a:ext cx="8588861" cy="628650"/>
          </a:xfrm>
        </p:spPr>
        <p:txBody>
          <a:bodyPr/>
          <a:lstStyle>
            <a:lvl1pPr algn="l" defTabSz="685800"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0"/>
          </p:nvPr>
        </p:nvSpPr>
        <p:spPr>
          <a:xfrm>
            <a:off x="239713" y="1008126"/>
            <a:ext cx="8578850" cy="3723894"/>
          </a:xfrm>
        </p:spPr>
        <p:txBody>
          <a:bodyPr/>
          <a:lstStyle>
            <a:lvl1pPr>
              <a:lnSpc>
                <a:spcPct val="95000"/>
              </a:lnSpc>
              <a:spcBef>
                <a:spcPts val="1110"/>
              </a:spcBef>
              <a:defRPr sz="1650">
                <a:solidFill>
                  <a:srgbClr val="435153"/>
                </a:solidFill>
                <a:latin typeface="+mj-lt"/>
              </a:defRPr>
            </a:lvl1pPr>
            <a:lvl2pPr>
              <a:lnSpc>
                <a:spcPct val="95000"/>
              </a:lnSpc>
              <a:spcBef>
                <a:spcPts val="45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008311"/>
      </p:ext>
    </p:extLst>
  </p:cSld>
  <p:clrMapOvr>
    <a:masterClrMapping/>
  </p:clrMapOvr>
  <p:transition xmlns:p14="http://schemas.microsoft.com/office/powerpoint/2010/mai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1" indent="-223787">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82" indent="-215849">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39" indent="-171411">
              <a:buClr>
                <a:schemeClr val="tx1"/>
              </a:buClr>
              <a:buSzPct val="80000"/>
              <a:buFont typeface="Arial"/>
              <a:buChar char="•"/>
              <a:defRPr sz="1600" b="0" i="0">
                <a:solidFill>
                  <a:srgbClr val="676767"/>
                </a:solidFill>
                <a:latin typeface="+mn-lt"/>
                <a:cs typeface="CiscoSans ExtraLight"/>
              </a:defRPr>
            </a:lvl3pPr>
            <a:lvl4pPr marL="911012" indent="-171411">
              <a:buClr>
                <a:schemeClr val="tx1"/>
              </a:buClr>
              <a:buSzPct val="80000"/>
              <a:buFont typeface="Arial"/>
              <a:buChar char="•"/>
              <a:defRPr sz="1400" b="0" i="0">
                <a:solidFill>
                  <a:srgbClr val="676767"/>
                </a:solidFill>
                <a:latin typeface="+mn-lt"/>
                <a:cs typeface="CiscoSans ExtraLight"/>
              </a:defRPr>
            </a:lvl4pPr>
            <a:lvl5pPr marL="1082423" indent="-16823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996779727"/>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0"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p:cNvSpPr>
            <a:spLocks noGrp="1"/>
          </p:cNvSpPr>
          <p:nvPr>
            <p:ph type="ctrTitle" hasCustomPrompt="1"/>
          </p:nvPr>
        </p:nvSpPr>
        <p:spPr>
          <a:xfrm>
            <a:off x="3105951" y="1543050"/>
            <a:ext cx="5483013" cy="768143"/>
          </a:xfrm>
        </p:spPr>
        <p:txBody>
          <a:bodyPr anchor="b" anchorCtr="0"/>
          <a:lstStyle>
            <a:lvl1pPr algn="l">
              <a:defRPr spc="-40" baseline="0">
                <a:solidFill>
                  <a:schemeClr val="tx1"/>
                </a:solidFill>
                <a:latin typeface="Arial" panose="020B0604020202020204" pitchFamily="34" charset="0"/>
                <a:cs typeface="Arial" panose="020B0604020202020204" pitchFamily="34" charset="0"/>
              </a:defRPr>
            </a:lvl1pPr>
          </a:lstStyle>
          <a:p>
            <a:r>
              <a:rPr lang="en-US" dirty="0"/>
              <a:t>This is the title of your presentation</a:t>
            </a:r>
          </a:p>
        </p:txBody>
      </p:sp>
      <p:sp>
        <p:nvSpPr>
          <p:cNvPr id="3" name="Subtitle 2"/>
          <p:cNvSpPr>
            <a:spLocks noGrp="1"/>
          </p:cNvSpPr>
          <p:nvPr>
            <p:ph type="subTitle" idx="1" hasCustomPrompt="1"/>
          </p:nvPr>
        </p:nvSpPr>
        <p:spPr>
          <a:xfrm>
            <a:off x="3105951" y="2380000"/>
            <a:ext cx="5483013" cy="630371"/>
          </a:xfrm>
        </p:spPr>
        <p:txBody>
          <a:bodyPr>
            <a:normAutofit/>
          </a:bodyPr>
          <a:lstStyle>
            <a:lvl1pPr marL="0" indent="0" algn="l">
              <a:lnSpc>
                <a:spcPct val="90000"/>
              </a:lnSpc>
              <a:spcBef>
                <a:spcPts val="0"/>
              </a:spcBef>
              <a:buNone/>
              <a:defRPr sz="2000" spc="-40"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0"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0"/>
          </p:nvPr>
        </p:nvSpPr>
        <p:spPr>
          <a:xfrm>
            <a:off x="3106740" y="4117971"/>
            <a:ext cx="5481637" cy="736600"/>
          </a:xfrm>
        </p:spPr>
        <p:txBody>
          <a:bodyPr anchor="b" anchorCtr="0">
            <a:normAutofit/>
          </a:bodyPr>
          <a:lstStyle>
            <a:lvl1pPr marL="0" indent="0" algn="l">
              <a:lnSpc>
                <a:spcPct val="92000"/>
              </a:lnSpc>
              <a:spcBef>
                <a:spcPts val="600"/>
              </a:spcBef>
              <a:buNone/>
              <a:defRPr sz="140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1"/>
            <a:ext cx="2209800" cy="736600"/>
          </a:xfrm>
        </p:spPr>
        <p:txBody>
          <a:bodyPr anchor="b" anchorCtr="0">
            <a:normAutofit/>
          </a:bodyPr>
          <a:lstStyle>
            <a:lvl1pPr marL="0" indent="0" algn="r">
              <a:lnSpc>
                <a:spcPct val="92000"/>
              </a:lnSpc>
              <a:spcBef>
                <a:spcPts val="600"/>
              </a:spcBef>
              <a:buNone/>
              <a:defRPr sz="1400">
                <a:solidFill>
                  <a:schemeClr val="bg1"/>
                </a:solidFill>
                <a:latin typeface="Arial" panose="020B0604020202020204" pitchFamily="34" charset="0"/>
                <a:cs typeface="Arial" panose="020B0604020202020204" pitchFamily="34" charset="0"/>
              </a:defRPr>
            </a:lvl1pPr>
          </a:lstStyle>
          <a:p>
            <a:pPr lvl="0"/>
            <a:r>
              <a:rPr lang="en-US" dirty="0"/>
              <a:t>Enter the Date</a:t>
            </a:r>
          </a:p>
        </p:txBody>
      </p:sp>
      <p:pic>
        <p:nvPicPr>
          <p:cNvPr id="71" name="Picture 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290" y="918208"/>
            <a:ext cx="2522161" cy="494343"/>
          </a:xfrm>
          <a:prstGeom prst="rect">
            <a:avLst/>
          </a:prstGeom>
        </p:spPr>
      </p:pic>
    </p:spTree>
    <p:extLst>
      <p:ext uri="{BB962C8B-B14F-4D97-AF65-F5344CB8AC3E}">
        <p14:creationId xmlns:p14="http://schemas.microsoft.com/office/powerpoint/2010/main" val="3320519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70"/>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7"/>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Tree>
    <p:extLst>
      <p:ext uri="{BB962C8B-B14F-4D97-AF65-F5344CB8AC3E}">
        <p14:creationId xmlns:p14="http://schemas.microsoft.com/office/powerpoint/2010/main" val="4125742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Tree>
    <p:extLst>
      <p:ext uri="{BB962C8B-B14F-4D97-AF65-F5344CB8AC3E}">
        <p14:creationId xmlns:p14="http://schemas.microsoft.com/office/powerpoint/2010/main" val="1793317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4" name="Title 1"/>
          <p:cNvSpPr>
            <a:spLocks noGrp="1"/>
          </p:cNvSpPr>
          <p:nvPr>
            <p:ph type="ctrTitle" hasCustomPrompt="1"/>
          </p:nvPr>
        </p:nvSpPr>
        <p:spPr>
          <a:xfrm>
            <a:off x="3105951" y="1543050"/>
            <a:ext cx="5483013" cy="1252457"/>
          </a:xfrm>
        </p:spPr>
        <p:txBody>
          <a:bodyPr anchor="t" anchorCtr="0">
            <a:normAutofit/>
          </a:bodyPr>
          <a:lstStyle>
            <a:lvl1pPr algn="l">
              <a:defRPr sz="2400" spc="-30" baseline="0">
                <a:solidFill>
                  <a:schemeClr val="tx1"/>
                </a:solidFill>
              </a:defRPr>
            </a:lvl1pPr>
          </a:lstStyle>
          <a:p>
            <a:r>
              <a:rPr lang="en-US" dirty="0"/>
              <a:t>This is the title of your presentation</a:t>
            </a:r>
          </a:p>
        </p:txBody>
      </p:sp>
      <p:sp>
        <p:nvSpPr>
          <p:cNvPr id="16" name="Rectangle 15"/>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7" name="Text Placeholder 4"/>
          <p:cNvSpPr>
            <a:spLocks noGrp="1"/>
          </p:cNvSpPr>
          <p:nvPr>
            <p:ph type="body" sz="quarter" idx="10"/>
          </p:nvPr>
        </p:nvSpPr>
        <p:spPr>
          <a:xfrm>
            <a:off x="3106740" y="4117971"/>
            <a:ext cx="5481637" cy="736600"/>
          </a:xfrm>
        </p:spPr>
        <p:txBody>
          <a:bodyPr anchor="b" anchorCtr="0">
            <a:normAutofit/>
          </a:bodyPr>
          <a:lstStyle>
            <a:lvl1pPr marL="0" indent="0" algn="l">
              <a:lnSpc>
                <a:spcPct val="92000"/>
              </a:lnSpc>
              <a:spcBef>
                <a:spcPts val="450"/>
              </a:spcBef>
              <a:buNone/>
              <a:defRPr sz="1050">
                <a:solidFill>
                  <a:schemeClr val="tx1"/>
                </a:solidFill>
              </a:defRPr>
            </a:lvl1pPr>
          </a:lstStyle>
          <a:p>
            <a:pPr lvl="0"/>
            <a:r>
              <a:rPr lang="en-US" dirty="0"/>
              <a:t>Click to edit Master text styles</a:t>
            </a:r>
          </a:p>
        </p:txBody>
      </p:sp>
      <p:sp>
        <p:nvSpPr>
          <p:cNvPr id="18" name="Text Placeholder 4"/>
          <p:cNvSpPr>
            <a:spLocks noGrp="1"/>
          </p:cNvSpPr>
          <p:nvPr>
            <p:ph type="body" sz="quarter" idx="11" hasCustomPrompt="1"/>
          </p:nvPr>
        </p:nvSpPr>
        <p:spPr>
          <a:xfrm>
            <a:off x="600076" y="4117971"/>
            <a:ext cx="2209800" cy="736600"/>
          </a:xfrm>
        </p:spPr>
        <p:txBody>
          <a:bodyPr anchor="b" anchorCtr="0">
            <a:normAutofit/>
          </a:bodyPr>
          <a:lstStyle>
            <a:lvl1pPr marL="0" indent="0" algn="r">
              <a:lnSpc>
                <a:spcPct val="92000"/>
              </a:lnSpc>
              <a:spcBef>
                <a:spcPts val="450"/>
              </a:spcBef>
              <a:buNone/>
              <a:defRPr sz="1050">
                <a:solidFill>
                  <a:schemeClr val="bg1"/>
                </a:solidFill>
              </a:defRPr>
            </a:lvl1pPr>
          </a:lstStyle>
          <a:p>
            <a:pPr lvl="0"/>
            <a:r>
              <a:rPr lang="en-US" dirty="0"/>
              <a:t>Enter the Date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715" y="956308"/>
            <a:ext cx="2626935" cy="386159"/>
          </a:xfrm>
          <a:prstGeom prst="rect">
            <a:avLst/>
          </a:prstGeom>
        </p:spPr>
      </p:pic>
    </p:spTree>
    <p:extLst>
      <p:ext uri="{BB962C8B-B14F-4D97-AF65-F5344CB8AC3E}">
        <p14:creationId xmlns:p14="http://schemas.microsoft.com/office/powerpoint/2010/main" val="7298254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1717399" y="1002030"/>
            <a:ext cx="6400800" cy="1314450"/>
          </a:xfrm>
        </p:spPr>
        <p:txBody>
          <a:bodyPr anchor="b">
            <a:normAutofit/>
          </a:bodyPr>
          <a:lstStyle>
            <a:lvl1pPr marL="0" indent="0" algn="l">
              <a:buNone/>
              <a:defRPr sz="300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Arial 40 </a:t>
            </a:r>
            <a:r>
              <a:rPr lang="en-US" dirty="0" err="1"/>
              <a:t>pt</a:t>
            </a:r>
            <a:r>
              <a:rPr lang="en-US" dirty="0"/>
              <a:t> Bottom aligned</a:t>
            </a:r>
          </a:p>
        </p:txBody>
      </p:sp>
      <p:sp>
        <p:nvSpPr>
          <p:cNvPr id="5" name="Rectangle 4"/>
          <p:cNvSpPr/>
          <p:nvPr userDrawn="1"/>
        </p:nvSpPr>
        <p:spPr>
          <a:xfrm>
            <a:off x="247400" y="10"/>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 name="Slide Number Placeholder 5"/>
          <p:cNvSpPr txBox="1">
            <a:spLocks/>
          </p:cNvSpPr>
          <p:nvPr userDrawn="1"/>
        </p:nvSpPr>
        <p:spPr>
          <a:xfrm>
            <a:off x="247400" y="1982788"/>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2025" smtClean="0">
                <a:solidFill>
                  <a:schemeClr val="bg1"/>
                </a:solidFill>
                <a:latin typeface="Helvetica Light"/>
                <a:cs typeface="Helvetica Light"/>
              </a:rPr>
              <a:pPr algn="ctr">
                <a:lnSpc>
                  <a:spcPct val="90000"/>
                </a:lnSpc>
                <a:spcBef>
                  <a:spcPts val="0"/>
                </a:spcBef>
              </a:pPr>
              <a:t>‹#›</a:t>
            </a:fld>
            <a:endParaRPr lang="en-US" sz="2025" dirty="0">
              <a:solidFill>
                <a:schemeClr val="bg1"/>
              </a:solidFill>
              <a:latin typeface="Helvetica Light"/>
              <a:cs typeface="Helvetica Light"/>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482" y="165306"/>
            <a:ext cx="800343" cy="489209"/>
          </a:xfrm>
          <a:prstGeom prst="rect">
            <a:avLst/>
          </a:prstGeom>
        </p:spPr>
      </p:pic>
    </p:spTree>
    <p:extLst>
      <p:ext uri="{BB962C8B-B14F-4D97-AF65-F5344CB8AC3E}">
        <p14:creationId xmlns:p14="http://schemas.microsoft.com/office/powerpoint/2010/main" val="3368224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788" y="190500"/>
            <a:ext cx="7428153" cy="592119"/>
          </a:xfrm>
        </p:spPr>
        <p:txBody>
          <a:bodyPr>
            <a:normAutofit/>
          </a:bodyPr>
          <a:lstStyle>
            <a:lvl1pPr>
              <a:defRPr sz="2025">
                <a:solidFill>
                  <a:schemeClr val="tx1"/>
                </a:solidFill>
              </a:defRPr>
            </a:lvl1pPr>
          </a:lstStyle>
          <a:p>
            <a:r>
              <a:rPr lang="en-US" dirty="0"/>
              <a:t>Click to edit Master title style</a:t>
            </a:r>
            <a:br>
              <a:rPr lang="en-US" dirty="0"/>
            </a:br>
            <a:r>
              <a:rPr lang="en-US" dirty="0"/>
              <a:t>Line 2</a:t>
            </a:r>
          </a:p>
        </p:txBody>
      </p:sp>
      <p:sp>
        <p:nvSpPr>
          <p:cNvPr id="3" name="Content Placeholder 2"/>
          <p:cNvSpPr>
            <a:spLocks noGrp="1"/>
          </p:cNvSpPr>
          <p:nvPr>
            <p:ph idx="1"/>
          </p:nvPr>
        </p:nvSpPr>
        <p:spPr>
          <a:xfrm>
            <a:off x="194786" y="1012552"/>
            <a:ext cx="8600502" cy="3519194"/>
          </a:xfrm>
        </p:spPr>
        <p:txBody>
          <a:bodyPr/>
          <a:lstStyle>
            <a:lvl1pPr>
              <a:defRPr>
                <a:solidFill>
                  <a:schemeClr val="tx1"/>
                </a:solidFill>
              </a:defRPr>
            </a:lvl1pPr>
            <a:lvl2pPr marL="383381" indent="-211931">
              <a:lnSpc>
                <a:spcPct val="150000"/>
              </a:lnSpc>
              <a:buFont typeface="Arial" panose="020B0604020202020204" pitchFamily="34" charset="0"/>
              <a:buChar cha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38852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788" y="190500"/>
            <a:ext cx="7428153" cy="600187"/>
          </a:xfrm>
        </p:spPr>
        <p:txBody>
          <a:bodyPr>
            <a:normAutofit/>
          </a:bodyPr>
          <a:lstStyle>
            <a:lvl1pPr>
              <a:defRPr sz="2025">
                <a:solidFill>
                  <a:schemeClr val="tx1"/>
                </a:solidFill>
              </a:defRPr>
            </a:lvl1pPr>
          </a:lstStyle>
          <a:p>
            <a:r>
              <a:rPr lang="en-US" dirty="0"/>
              <a:t>Click to edit Master title style</a:t>
            </a:r>
            <a:br>
              <a:rPr lang="en-US" dirty="0"/>
            </a:br>
            <a:r>
              <a:rPr lang="en-US" dirty="0"/>
              <a:t>Line 2</a:t>
            </a:r>
          </a:p>
        </p:txBody>
      </p:sp>
      <p:sp>
        <p:nvSpPr>
          <p:cNvPr id="3" name="Content Placeholder 2"/>
          <p:cNvSpPr>
            <a:spLocks noGrp="1"/>
          </p:cNvSpPr>
          <p:nvPr>
            <p:ph idx="1"/>
          </p:nvPr>
        </p:nvSpPr>
        <p:spPr>
          <a:xfrm>
            <a:off x="194786" y="1012552"/>
            <a:ext cx="8600502" cy="3519194"/>
          </a:xfrm>
        </p:spPr>
        <p:txBody>
          <a:bodyPr>
            <a:normAutofit/>
          </a:bodyPr>
          <a:lstStyle>
            <a:lvl1pPr marL="0" indent="0">
              <a:buNone/>
              <a:defRPr sz="1050">
                <a:solidFill>
                  <a:schemeClr val="tx1"/>
                </a:solidFill>
              </a:defRPr>
            </a:lvl1pPr>
            <a:lvl2pPr marL="171450" indent="0">
              <a:lnSpc>
                <a:spcPct val="150000"/>
              </a:lnSpc>
              <a:buFont typeface="Arial" panose="020B0604020202020204" pitchFamily="34" charset="0"/>
              <a:buNone/>
              <a:defRPr sz="1050">
                <a:solidFill>
                  <a:schemeClr val="tx1"/>
                </a:solidFill>
              </a:defRPr>
            </a:lvl2pPr>
            <a:lvl3pPr marL="383381" indent="0">
              <a:buNone/>
              <a:defRPr sz="1050">
                <a:solidFill>
                  <a:schemeClr val="tx1"/>
                </a:solidFill>
              </a:defRPr>
            </a:lvl3pPr>
            <a:lvl4pPr marL="556022" indent="0">
              <a:buNone/>
              <a:defRPr sz="1050">
                <a:solidFill>
                  <a:schemeClr val="tx1"/>
                </a:solidFill>
              </a:defRPr>
            </a:lvl4pPr>
            <a:lvl5pPr marL="773906" indent="0">
              <a:buNone/>
              <a:defRPr sz="1050">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1505386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215" y="187361"/>
            <a:ext cx="7428154" cy="600187"/>
          </a:xfrm>
        </p:spPr>
        <p:txBody>
          <a:bodyPr>
            <a:normAutofit/>
          </a:bodyPr>
          <a:lstStyle>
            <a:lvl1pPr>
              <a:defRPr sz="2025"/>
            </a:lvl1pPr>
          </a:lstStyle>
          <a:p>
            <a:r>
              <a:rPr lang="en-US" dirty="0"/>
              <a:t>Click to edit Master title style</a:t>
            </a:r>
            <a:br>
              <a:rPr lang="en-US" dirty="0"/>
            </a:br>
            <a:r>
              <a:rPr lang="en-US" dirty="0"/>
              <a:t>Line 2</a:t>
            </a:r>
          </a:p>
        </p:txBody>
      </p:sp>
      <p:sp>
        <p:nvSpPr>
          <p:cNvPr id="3" name="Content Placeholder 2"/>
          <p:cNvSpPr>
            <a:spLocks noGrp="1"/>
          </p:cNvSpPr>
          <p:nvPr>
            <p:ph sz="half" idx="1"/>
          </p:nvPr>
        </p:nvSpPr>
        <p:spPr>
          <a:xfrm>
            <a:off x="5053640"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2"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44363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180" y="190500"/>
            <a:ext cx="7428153" cy="575982"/>
          </a:xfrm>
        </p:spPr>
        <p:txBody>
          <a:bodyPr>
            <a:normAutofit/>
          </a:bodyPr>
          <a:lstStyle>
            <a:lvl1pPr>
              <a:defRPr sz="2025">
                <a:solidFill>
                  <a:schemeClr val="tx1"/>
                </a:solidFill>
              </a:defRPr>
            </a:lvl1pPr>
          </a:lstStyle>
          <a:p>
            <a:r>
              <a:rPr lang="en-US" dirty="0"/>
              <a:t>Click to edit Master title style</a:t>
            </a:r>
            <a:br>
              <a:rPr lang="en-US" dirty="0"/>
            </a:br>
            <a:r>
              <a:rPr lang="en-US" dirty="0"/>
              <a:t>Line 2</a:t>
            </a:r>
          </a:p>
        </p:txBody>
      </p:sp>
    </p:spTree>
    <p:extLst>
      <p:ext uri="{BB962C8B-B14F-4D97-AF65-F5344CB8AC3E}">
        <p14:creationId xmlns:p14="http://schemas.microsoft.com/office/powerpoint/2010/main" val="3559822176"/>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2908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Final Slide">
    <p:spTree>
      <p:nvGrpSpPr>
        <p:cNvPr id="1" name=""/>
        <p:cNvGrpSpPr/>
        <p:nvPr/>
      </p:nvGrpSpPr>
      <p:grpSpPr>
        <a:xfrm>
          <a:off x="0" y="0"/>
          <a:ext cx="0" cy="0"/>
          <a:chOff x="0" y="0"/>
          <a:chExt cx="0" cy="0"/>
        </a:xfrm>
      </p:grpSpPr>
      <p:sp>
        <p:nvSpPr>
          <p:cNvPr id="2" name="Rectangle 1"/>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3" name="Rectangle 2"/>
          <p:cNvSpPr/>
          <p:nvPr userDrawn="1"/>
        </p:nvSpPr>
        <p:spPr>
          <a:xfrm>
            <a:off x="-5539" y="-1001"/>
            <a:ext cx="9149539" cy="24441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4" name="Rectangle 3"/>
          <p:cNvSpPr/>
          <p:nvPr userDrawn="1"/>
        </p:nvSpPr>
        <p:spPr>
          <a:xfrm>
            <a:off x="5614430" y="3426239"/>
            <a:ext cx="1914837" cy="230832"/>
          </a:xfrm>
          <a:prstGeom prst="rect">
            <a:avLst/>
          </a:prstGeom>
        </p:spPr>
        <p:txBody>
          <a:bodyPr wrap="square">
            <a:spAutoFit/>
          </a:bodyPr>
          <a:lstStyle/>
          <a:p>
            <a:r>
              <a:rPr lang="en-IE" sz="900" dirty="0">
                <a:latin typeface="Calibri Light" panose="020F0302020204030204" pitchFamily="34" charset="0"/>
                <a:cs typeface="Helvetica" panose="020B0604020202020204" pitchFamily="34" charset="0"/>
              </a:rPr>
              <a:t>+353 87 238 6136</a:t>
            </a:r>
            <a:endParaRPr lang="en-US" sz="900" dirty="0">
              <a:solidFill>
                <a:schemeClr val="tx1">
                  <a:lumMod val="90000"/>
                  <a:lumOff val="10000"/>
                </a:schemeClr>
              </a:solidFill>
              <a:latin typeface="Calibri Light" panose="020F0302020204030204" pitchFamily="34" charset="0"/>
              <a:cs typeface="Helvetica" panose="020B0604020202020204" pitchFamily="34" charset="0"/>
            </a:endParaRPr>
          </a:p>
        </p:txBody>
      </p:sp>
      <p:grpSp>
        <p:nvGrpSpPr>
          <p:cNvPr id="5" name="Group 4"/>
          <p:cNvGrpSpPr/>
          <p:nvPr userDrawn="1"/>
        </p:nvGrpSpPr>
        <p:grpSpPr>
          <a:xfrm>
            <a:off x="4947399" y="3334628"/>
            <a:ext cx="574757" cy="433655"/>
            <a:chOff x="5958418" y="3997855"/>
            <a:chExt cx="741890" cy="741890"/>
          </a:xfrm>
        </p:grpSpPr>
        <p:sp>
          <p:nvSpPr>
            <p:cNvPr id="6" name="Oval 9"/>
            <p:cNvSpPr>
              <a:spLocks noChangeArrowheads="1"/>
            </p:cNvSpPr>
            <p:nvPr/>
          </p:nvSpPr>
          <p:spPr bwMode="auto">
            <a:xfrm>
              <a:off x="5958418" y="3997855"/>
              <a:ext cx="741890" cy="741890"/>
            </a:xfrm>
            <a:prstGeom prst="ellipse">
              <a:avLst/>
            </a:pr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200" dirty="0"/>
            </a:p>
          </p:txBody>
        </p:sp>
        <p:sp>
          <p:nvSpPr>
            <p:cNvPr id="7" name="Freeform 93"/>
            <p:cNvSpPr>
              <a:spLocks/>
            </p:cNvSpPr>
            <p:nvPr/>
          </p:nvSpPr>
          <p:spPr bwMode="auto">
            <a:xfrm>
              <a:off x="6130926" y="4160838"/>
              <a:ext cx="319088" cy="477838"/>
            </a:xfrm>
            <a:custGeom>
              <a:avLst/>
              <a:gdLst>
                <a:gd name="T0" fmla="*/ 66 w 160"/>
                <a:gd name="T1" fmla="*/ 62 h 239"/>
                <a:gd name="T2" fmla="*/ 124 w 160"/>
                <a:gd name="T3" fmla="*/ 162 h 239"/>
                <a:gd name="T4" fmla="*/ 160 w 160"/>
                <a:gd name="T5" fmla="*/ 224 h 239"/>
                <a:gd name="T6" fmla="*/ 111 w 160"/>
                <a:gd name="T7" fmla="*/ 228 h 239"/>
                <a:gd name="T8" fmla="*/ 2 w 160"/>
                <a:gd name="T9" fmla="*/ 38 h 239"/>
                <a:gd name="T10" fmla="*/ 31 w 160"/>
                <a:gd name="T11" fmla="*/ 0 h 239"/>
                <a:gd name="T12" fmla="*/ 66 w 160"/>
                <a:gd name="T13" fmla="*/ 62 h 239"/>
              </a:gdLst>
              <a:ahLst/>
              <a:cxnLst>
                <a:cxn ang="0">
                  <a:pos x="T0" y="T1"/>
                </a:cxn>
                <a:cxn ang="0">
                  <a:pos x="T2" y="T3"/>
                </a:cxn>
                <a:cxn ang="0">
                  <a:pos x="T4" y="T5"/>
                </a:cxn>
                <a:cxn ang="0">
                  <a:pos x="T6" y="T7"/>
                </a:cxn>
                <a:cxn ang="0">
                  <a:pos x="T8" y="T9"/>
                </a:cxn>
                <a:cxn ang="0">
                  <a:pos x="T10" y="T11"/>
                </a:cxn>
                <a:cxn ang="0">
                  <a:pos x="T12" y="T13"/>
                </a:cxn>
              </a:cxnLst>
              <a:rect l="0" t="0"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 name="Freeform 94"/>
            <p:cNvSpPr>
              <a:spLocks/>
            </p:cNvSpPr>
            <p:nvPr/>
          </p:nvSpPr>
          <p:spPr bwMode="auto">
            <a:xfrm>
              <a:off x="6199188" y="4111625"/>
              <a:ext cx="139700" cy="176213"/>
            </a:xfrm>
            <a:custGeom>
              <a:avLst/>
              <a:gdLst>
                <a:gd name="T0" fmla="*/ 47 w 70"/>
                <a:gd name="T1" fmla="*/ 85 h 88"/>
                <a:gd name="T2" fmla="*/ 36 w 70"/>
                <a:gd name="T3" fmla="*/ 83 h 88"/>
                <a:gd name="T4" fmla="*/ 3 w 70"/>
                <a:gd name="T5" fmla="*/ 24 h 88"/>
                <a:gd name="T6" fmla="*/ 5 w 70"/>
                <a:gd name="T7" fmla="*/ 13 h 88"/>
                <a:gd name="T8" fmla="*/ 23 w 70"/>
                <a:gd name="T9" fmla="*/ 3 h 88"/>
                <a:gd name="T10" fmla="*/ 34 w 70"/>
                <a:gd name="T11" fmla="*/ 6 h 88"/>
                <a:gd name="T12" fmla="*/ 68 w 70"/>
                <a:gd name="T13" fmla="*/ 64 h 88"/>
                <a:gd name="T14" fmla="*/ 65 w 70"/>
                <a:gd name="T15" fmla="*/ 75 h 88"/>
                <a:gd name="T16" fmla="*/ 47 w 70"/>
                <a:gd name="T1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9" name="Freeform 95"/>
            <p:cNvSpPr>
              <a:spLocks/>
            </p:cNvSpPr>
            <p:nvPr/>
          </p:nvSpPr>
          <p:spPr bwMode="auto">
            <a:xfrm>
              <a:off x="6384926" y="4432300"/>
              <a:ext cx="139700" cy="174625"/>
            </a:xfrm>
            <a:custGeom>
              <a:avLst/>
              <a:gdLst>
                <a:gd name="T0" fmla="*/ 47 w 70"/>
                <a:gd name="T1" fmla="*/ 85 h 87"/>
                <a:gd name="T2" fmla="*/ 36 w 70"/>
                <a:gd name="T3" fmla="*/ 82 h 87"/>
                <a:gd name="T4" fmla="*/ 2 w 70"/>
                <a:gd name="T5" fmla="*/ 23 h 87"/>
                <a:gd name="T6" fmla="*/ 5 w 70"/>
                <a:gd name="T7" fmla="*/ 12 h 87"/>
                <a:gd name="T8" fmla="*/ 23 w 70"/>
                <a:gd name="T9" fmla="*/ 2 h 87"/>
                <a:gd name="T10" fmla="*/ 34 w 70"/>
                <a:gd name="T11" fmla="*/ 5 h 87"/>
                <a:gd name="T12" fmla="*/ 68 w 70"/>
                <a:gd name="T13" fmla="*/ 63 h 87"/>
                <a:gd name="T14" fmla="*/ 65 w 70"/>
                <a:gd name="T15" fmla="*/ 74 h 87"/>
                <a:gd name="T16" fmla="*/ 47 w 70"/>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0" name="Rectangle 9"/>
          <p:cNvSpPr/>
          <p:nvPr userDrawn="1"/>
        </p:nvSpPr>
        <p:spPr>
          <a:xfrm>
            <a:off x="5611630" y="3984812"/>
            <a:ext cx="1657628" cy="230832"/>
          </a:xfrm>
          <a:prstGeom prst="rect">
            <a:avLst/>
          </a:prstGeom>
        </p:spPr>
        <p:txBody>
          <a:bodyPr wrap="square">
            <a:spAutoFit/>
          </a:bodyPr>
          <a:lstStyle/>
          <a:p>
            <a:r>
              <a:rPr lang="en-US" sz="900" dirty="0">
                <a:solidFill>
                  <a:schemeClr val="tx1">
                    <a:lumMod val="90000"/>
                    <a:lumOff val="10000"/>
                  </a:schemeClr>
                </a:solidFill>
                <a:latin typeface="Calibri Light" panose="020F0302020204030204" pitchFamily="34" charset="0"/>
                <a:cs typeface="Helvetica" panose="020B0604020202020204" pitchFamily="34" charset="0"/>
              </a:rPr>
              <a:t>@gerrymcgovern</a:t>
            </a:r>
          </a:p>
        </p:txBody>
      </p:sp>
      <p:grpSp>
        <p:nvGrpSpPr>
          <p:cNvPr id="11" name="Group 10"/>
          <p:cNvGrpSpPr/>
          <p:nvPr userDrawn="1"/>
        </p:nvGrpSpPr>
        <p:grpSpPr>
          <a:xfrm>
            <a:off x="4947400" y="3880341"/>
            <a:ext cx="574757" cy="433655"/>
            <a:chOff x="6665976" y="2876550"/>
            <a:chExt cx="464756" cy="465910"/>
          </a:xfrm>
        </p:grpSpPr>
        <p:sp>
          <p:nvSpPr>
            <p:cNvPr id="12" name="Freeform 104"/>
            <p:cNvSpPr>
              <a:spLocks/>
            </p:cNvSpPr>
            <p:nvPr/>
          </p:nvSpPr>
          <p:spPr bwMode="auto">
            <a:xfrm>
              <a:off x="6665976" y="2876550"/>
              <a:ext cx="464756" cy="46591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200" dirty="0"/>
            </a:p>
          </p:txBody>
        </p:sp>
        <p:sp>
          <p:nvSpPr>
            <p:cNvPr id="13" name="Freeform 103"/>
            <p:cNvSpPr>
              <a:spLocks/>
            </p:cNvSpPr>
            <p:nvPr/>
          </p:nvSpPr>
          <p:spPr bwMode="auto">
            <a:xfrm>
              <a:off x="6762670" y="2999174"/>
              <a:ext cx="271368" cy="220662"/>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4" name="Rectangle 13"/>
          <p:cNvSpPr/>
          <p:nvPr userDrawn="1"/>
        </p:nvSpPr>
        <p:spPr>
          <a:xfrm>
            <a:off x="5611630" y="2907050"/>
            <a:ext cx="2922220" cy="230832"/>
          </a:xfrm>
          <a:prstGeom prst="rect">
            <a:avLst/>
          </a:prstGeom>
        </p:spPr>
        <p:txBody>
          <a:bodyPr wrap="square">
            <a:spAutoFit/>
          </a:bodyPr>
          <a:lstStyle/>
          <a:p>
            <a:r>
              <a:rPr lang="en-US" sz="900" dirty="0">
                <a:solidFill>
                  <a:schemeClr val="tx1">
                    <a:lumMod val="90000"/>
                    <a:lumOff val="10000"/>
                  </a:schemeClr>
                </a:solidFill>
                <a:latin typeface="Calibri Light" panose="020F0302020204030204" pitchFamily="34" charset="0"/>
                <a:cs typeface="Helvetica" panose="020B0604020202020204" pitchFamily="34" charset="0"/>
              </a:rPr>
              <a:t>gerry@customercarewords.com</a:t>
            </a:r>
          </a:p>
        </p:txBody>
      </p:sp>
      <p:grpSp>
        <p:nvGrpSpPr>
          <p:cNvPr id="15" name="Group 14"/>
          <p:cNvGrpSpPr/>
          <p:nvPr userDrawn="1"/>
        </p:nvGrpSpPr>
        <p:grpSpPr>
          <a:xfrm>
            <a:off x="4957441" y="2802579"/>
            <a:ext cx="574757" cy="433655"/>
            <a:chOff x="3465149" y="1128560"/>
            <a:chExt cx="527482" cy="528790"/>
          </a:xfrm>
        </p:grpSpPr>
        <p:sp>
          <p:nvSpPr>
            <p:cNvPr id="16" name="Freeform 104"/>
            <p:cNvSpPr>
              <a:spLocks/>
            </p:cNvSpPr>
            <p:nvPr/>
          </p:nvSpPr>
          <p:spPr bwMode="auto">
            <a:xfrm>
              <a:off x="3465149" y="1128560"/>
              <a:ext cx="527482" cy="52879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200" dirty="0"/>
            </a:p>
          </p:txBody>
        </p:sp>
        <p:grpSp>
          <p:nvGrpSpPr>
            <p:cNvPr id="17" name="Group 11"/>
            <p:cNvGrpSpPr>
              <a:grpSpLocks noChangeAspect="1"/>
            </p:cNvGrpSpPr>
            <p:nvPr/>
          </p:nvGrpSpPr>
          <p:grpSpPr bwMode="auto">
            <a:xfrm>
              <a:off x="3571581" y="1246159"/>
              <a:ext cx="314620" cy="293592"/>
              <a:chOff x="2678" y="1431"/>
              <a:chExt cx="404" cy="377"/>
            </a:xfrm>
            <a:solidFill>
              <a:schemeClr val="tx1"/>
            </a:solidFill>
          </p:grpSpPr>
          <p:sp>
            <p:nvSpPr>
              <p:cNvPr id="18" name="Freeform 12"/>
              <p:cNvSpPr>
                <a:spLocks noEditPoints="1"/>
              </p:cNvSpPr>
              <p:nvPr/>
            </p:nvSpPr>
            <p:spPr bwMode="auto">
              <a:xfrm>
                <a:off x="2796" y="1482"/>
                <a:ext cx="168" cy="173"/>
              </a:xfrm>
              <a:custGeom>
                <a:avLst/>
                <a:gdLst>
                  <a:gd name="T0" fmla="*/ 32 w 70"/>
                  <a:gd name="T1" fmla="*/ 72 h 72"/>
                  <a:gd name="T2" fmla="*/ 0 w 70"/>
                  <a:gd name="T3" fmla="*/ 40 h 72"/>
                  <a:gd name="T4" fmla="*/ 39 w 70"/>
                  <a:gd name="T5" fmla="*/ 0 h 72"/>
                  <a:gd name="T6" fmla="*/ 70 w 70"/>
                  <a:gd name="T7" fmla="*/ 30 h 72"/>
                  <a:gd name="T8" fmla="*/ 50 w 70"/>
                  <a:gd name="T9" fmla="*/ 55 h 72"/>
                  <a:gd name="T10" fmla="*/ 41 w 70"/>
                  <a:gd name="T11" fmla="*/ 49 h 72"/>
                  <a:gd name="T12" fmla="*/ 28 w 70"/>
                  <a:gd name="T13" fmla="*/ 55 h 72"/>
                  <a:gd name="T14" fmla="*/ 16 w 70"/>
                  <a:gd name="T15" fmla="*/ 41 h 72"/>
                  <a:gd name="T16" fmla="*/ 40 w 70"/>
                  <a:gd name="T17" fmla="*/ 16 h 72"/>
                  <a:gd name="T18" fmla="*/ 53 w 70"/>
                  <a:gd name="T19" fmla="*/ 19 h 72"/>
                  <a:gd name="T20" fmla="*/ 54 w 70"/>
                  <a:gd name="T21" fmla="*/ 19 h 72"/>
                  <a:gd name="T22" fmla="*/ 50 w 70"/>
                  <a:gd name="T23" fmla="*/ 39 h 72"/>
                  <a:gd name="T24" fmla="*/ 51 w 70"/>
                  <a:gd name="T25" fmla="*/ 46 h 72"/>
                  <a:gd name="T26" fmla="*/ 52 w 70"/>
                  <a:gd name="T27" fmla="*/ 46 h 72"/>
                  <a:gd name="T28" fmla="*/ 52 w 70"/>
                  <a:gd name="T29" fmla="*/ 46 h 72"/>
                  <a:gd name="T30" fmla="*/ 60 w 70"/>
                  <a:gd name="T31" fmla="*/ 31 h 72"/>
                  <a:gd name="T32" fmla="*/ 38 w 70"/>
                  <a:gd name="T33" fmla="*/ 8 h 72"/>
                  <a:gd name="T34" fmla="*/ 10 w 70"/>
                  <a:gd name="T35" fmla="*/ 39 h 72"/>
                  <a:gd name="T36" fmla="*/ 34 w 70"/>
                  <a:gd name="T37" fmla="*/ 64 h 72"/>
                  <a:gd name="T38" fmla="*/ 49 w 70"/>
                  <a:gd name="T39" fmla="*/ 61 h 72"/>
                  <a:gd name="T40" fmla="*/ 50 w 70"/>
                  <a:gd name="T41" fmla="*/ 60 h 72"/>
                  <a:gd name="T42" fmla="*/ 52 w 70"/>
                  <a:gd name="T43" fmla="*/ 68 h 72"/>
                  <a:gd name="T44" fmla="*/ 51 w 70"/>
                  <a:gd name="T45" fmla="*/ 69 h 72"/>
                  <a:gd name="T46" fmla="*/ 32 w 70"/>
                  <a:gd name="T47" fmla="*/ 72 h 72"/>
                  <a:gd name="T48" fmla="*/ 39 w 70"/>
                  <a:gd name="T49" fmla="*/ 27 h 72"/>
                  <a:gd name="T50" fmla="*/ 28 w 70"/>
                  <a:gd name="T51" fmla="*/ 40 h 72"/>
                  <a:gd name="T52" fmla="*/ 32 w 70"/>
                  <a:gd name="T53" fmla="*/ 45 h 72"/>
                  <a:gd name="T54" fmla="*/ 39 w 70"/>
                  <a:gd name="T55" fmla="*/ 35 h 72"/>
                  <a:gd name="T56" fmla="*/ 41 w 70"/>
                  <a:gd name="T57" fmla="*/ 27 h 72"/>
                  <a:gd name="T58" fmla="*/ 39 w 70"/>
                  <a:gd name="T59"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 h="72">
                    <a:moveTo>
                      <a:pt x="32" y="72"/>
                    </a:moveTo>
                    <a:cubicBezTo>
                      <a:pt x="16" y="72"/>
                      <a:pt x="0" y="61"/>
                      <a:pt x="0" y="40"/>
                    </a:cubicBezTo>
                    <a:cubicBezTo>
                      <a:pt x="0" y="17"/>
                      <a:pt x="16" y="0"/>
                      <a:pt x="39" y="0"/>
                    </a:cubicBezTo>
                    <a:cubicBezTo>
                      <a:pt x="57" y="0"/>
                      <a:pt x="70" y="13"/>
                      <a:pt x="70" y="30"/>
                    </a:cubicBezTo>
                    <a:cubicBezTo>
                      <a:pt x="70" y="45"/>
                      <a:pt x="62" y="55"/>
                      <a:pt x="50" y="55"/>
                    </a:cubicBezTo>
                    <a:cubicBezTo>
                      <a:pt x="45" y="55"/>
                      <a:pt x="42" y="53"/>
                      <a:pt x="41" y="49"/>
                    </a:cubicBezTo>
                    <a:cubicBezTo>
                      <a:pt x="37" y="53"/>
                      <a:pt x="33" y="55"/>
                      <a:pt x="28" y="55"/>
                    </a:cubicBezTo>
                    <a:cubicBezTo>
                      <a:pt x="21" y="55"/>
                      <a:pt x="16" y="50"/>
                      <a:pt x="16" y="41"/>
                    </a:cubicBezTo>
                    <a:cubicBezTo>
                      <a:pt x="16" y="27"/>
                      <a:pt x="26" y="16"/>
                      <a:pt x="40" y="16"/>
                    </a:cubicBezTo>
                    <a:cubicBezTo>
                      <a:pt x="45" y="16"/>
                      <a:pt x="50" y="18"/>
                      <a:pt x="53" y="19"/>
                    </a:cubicBezTo>
                    <a:cubicBezTo>
                      <a:pt x="54" y="19"/>
                      <a:pt x="54" y="19"/>
                      <a:pt x="54" y="19"/>
                    </a:cubicBezTo>
                    <a:cubicBezTo>
                      <a:pt x="50" y="39"/>
                      <a:pt x="50" y="39"/>
                      <a:pt x="50" y="39"/>
                    </a:cubicBezTo>
                    <a:cubicBezTo>
                      <a:pt x="50" y="43"/>
                      <a:pt x="50" y="45"/>
                      <a:pt x="51" y="46"/>
                    </a:cubicBezTo>
                    <a:cubicBezTo>
                      <a:pt x="51" y="46"/>
                      <a:pt x="51" y="46"/>
                      <a:pt x="52" y="46"/>
                    </a:cubicBezTo>
                    <a:cubicBezTo>
                      <a:pt x="52" y="46"/>
                      <a:pt x="52" y="46"/>
                      <a:pt x="52" y="46"/>
                    </a:cubicBezTo>
                    <a:cubicBezTo>
                      <a:pt x="56" y="46"/>
                      <a:pt x="60" y="42"/>
                      <a:pt x="60" y="31"/>
                    </a:cubicBezTo>
                    <a:cubicBezTo>
                      <a:pt x="60" y="17"/>
                      <a:pt x="51" y="8"/>
                      <a:pt x="38" y="8"/>
                    </a:cubicBezTo>
                    <a:cubicBezTo>
                      <a:pt x="24" y="8"/>
                      <a:pt x="10" y="19"/>
                      <a:pt x="10" y="39"/>
                    </a:cubicBezTo>
                    <a:cubicBezTo>
                      <a:pt x="10" y="54"/>
                      <a:pt x="19" y="64"/>
                      <a:pt x="34" y="64"/>
                    </a:cubicBezTo>
                    <a:cubicBezTo>
                      <a:pt x="39" y="64"/>
                      <a:pt x="45" y="63"/>
                      <a:pt x="49" y="61"/>
                    </a:cubicBezTo>
                    <a:cubicBezTo>
                      <a:pt x="50" y="60"/>
                      <a:pt x="50" y="60"/>
                      <a:pt x="50" y="60"/>
                    </a:cubicBezTo>
                    <a:cubicBezTo>
                      <a:pt x="52" y="68"/>
                      <a:pt x="52" y="68"/>
                      <a:pt x="52" y="68"/>
                    </a:cubicBezTo>
                    <a:cubicBezTo>
                      <a:pt x="51" y="69"/>
                      <a:pt x="51" y="69"/>
                      <a:pt x="51" y="69"/>
                    </a:cubicBezTo>
                    <a:cubicBezTo>
                      <a:pt x="45" y="71"/>
                      <a:pt x="40" y="72"/>
                      <a:pt x="32" y="72"/>
                    </a:cubicBezTo>
                    <a:close/>
                    <a:moveTo>
                      <a:pt x="39" y="27"/>
                    </a:moveTo>
                    <a:cubicBezTo>
                      <a:pt x="33" y="27"/>
                      <a:pt x="28" y="33"/>
                      <a:pt x="28" y="40"/>
                    </a:cubicBezTo>
                    <a:cubicBezTo>
                      <a:pt x="28" y="42"/>
                      <a:pt x="29" y="45"/>
                      <a:pt x="32" y="45"/>
                    </a:cubicBezTo>
                    <a:cubicBezTo>
                      <a:pt x="35" y="45"/>
                      <a:pt x="39" y="41"/>
                      <a:pt x="39" y="35"/>
                    </a:cubicBezTo>
                    <a:cubicBezTo>
                      <a:pt x="41" y="27"/>
                      <a:pt x="41" y="27"/>
                      <a:pt x="41" y="27"/>
                    </a:cubicBezTo>
                    <a:cubicBezTo>
                      <a:pt x="40" y="27"/>
                      <a:pt x="39" y="27"/>
                      <a:pt x="39"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9" name="Freeform 13"/>
              <p:cNvSpPr>
                <a:spLocks noEditPoints="1"/>
              </p:cNvSpPr>
              <p:nvPr/>
            </p:nvSpPr>
            <p:spPr bwMode="auto">
              <a:xfrm>
                <a:off x="2678" y="1431"/>
                <a:ext cx="404" cy="377"/>
              </a:xfrm>
              <a:custGeom>
                <a:avLst/>
                <a:gdLst>
                  <a:gd name="T0" fmla="*/ 4 w 168"/>
                  <a:gd name="T1" fmla="*/ 157 h 157"/>
                  <a:gd name="T2" fmla="*/ 0 w 168"/>
                  <a:gd name="T3" fmla="*/ 153 h 157"/>
                  <a:gd name="T4" fmla="*/ 0 w 168"/>
                  <a:gd name="T5" fmla="*/ 51 h 157"/>
                  <a:gd name="T6" fmla="*/ 2 w 168"/>
                  <a:gd name="T7" fmla="*/ 47 h 157"/>
                  <a:gd name="T8" fmla="*/ 17 w 168"/>
                  <a:gd name="T9" fmla="*/ 37 h 157"/>
                  <a:gd name="T10" fmla="*/ 17 w 168"/>
                  <a:gd name="T11" fmla="*/ 14 h 157"/>
                  <a:gd name="T12" fmla="*/ 21 w 168"/>
                  <a:gd name="T13" fmla="*/ 10 h 157"/>
                  <a:gd name="T14" fmla="*/ 59 w 168"/>
                  <a:gd name="T15" fmla="*/ 10 h 157"/>
                  <a:gd name="T16" fmla="*/ 73 w 168"/>
                  <a:gd name="T17" fmla="*/ 2 h 157"/>
                  <a:gd name="T18" fmla="*/ 84 w 168"/>
                  <a:gd name="T19" fmla="*/ 0 h 157"/>
                  <a:gd name="T20" fmla="*/ 94 w 168"/>
                  <a:gd name="T21" fmla="*/ 2 h 157"/>
                  <a:gd name="T22" fmla="*/ 109 w 168"/>
                  <a:gd name="T23" fmla="*/ 10 h 157"/>
                  <a:gd name="T24" fmla="*/ 147 w 168"/>
                  <a:gd name="T25" fmla="*/ 10 h 157"/>
                  <a:gd name="T26" fmla="*/ 151 w 168"/>
                  <a:gd name="T27" fmla="*/ 14 h 157"/>
                  <a:gd name="T28" fmla="*/ 151 w 168"/>
                  <a:gd name="T29" fmla="*/ 37 h 157"/>
                  <a:gd name="T30" fmla="*/ 166 w 168"/>
                  <a:gd name="T31" fmla="*/ 47 h 157"/>
                  <a:gd name="T32" fmla="*/ 168 w 168"/>
                  <a:gd name="T33" fmla="*/ 51 h 157"/>
                  <a:gd name="T34" fmla="*/ 168 w 168"/>
                  <a:gd name="T35" fmla="*/ 153 h 157"/>
                  <a:gd name="T36" fmla="*/ 164 w 168"/>
                  <a:gd name="T37" fmla="*/ 157 h 157"/>
                  <a:gd name="T38" fmla="*/ 4 w 168"/>
                  <a:gd name="T39" fmla="*/ 157 h 157"/>
                  <a:gd name="T40" fmla="*/ 154 w 168"/>
                  <a:gd name="T41" fmla="*/ 148 h 157"/>
                  <a:gd name="T42" fmla="*/ 107 w 168"/>
                  <a:gd name="T43" fmla="*/ 106 h 157"/>
                  <a:gd name="T44" fmla="*/ 60 w 168"/>
                  <a:gd name="T45" fmla="*/ 106 h 157"/>
                  <a:gd name="T46" fmla="*/ 13 w 168"/>
                  <a:gd name="T47" fmla="*/ 148 h 157"/>
                  <a:gd name="T48" fmla="*/ 154 w 168"/>
                  <a:gd name="T49" fmla="*/ 148 h 157"/>
                  <a:gd name="T50" fmla="*/ 8 w 168"/>
                  <a:gd name="T51" fmla="*/ 142 h 157"/>
                  <a:gd name="T52" fmla="*/ 45 w 168"/>
                  <a:gd name="T53" fmla="*/ 105 h 157"/>
                  <a:gd name="T54" fmla="*/ 8 w 168"/>
                  <a:gd name="T55" fmla="*/ 62 h 157"/>
                  <a:gd name="T56" fmla="*/ 8 w 168"/>
                  <a:gd name="T57" fmla="*/ 142 h 157"/>
                  <a:gd name="T58" fmla="*/ 122 w 168"/>
                  <a:gd name="T59" fmla="*/ 105 h 157"/>
                  <a:gd name="T60" fmla="*/ 160 w 168"/>
                  <a:gd name="T61" fmla="*/ 142 h 157"/>
                  <a:gd name="T62" fmla="*/ 160 w 168"/>
                  <a:gd name="T63" fmla="*/ 62 h 157"/>
                  <a:gd name="T64" fmla="*/ 122 w 168"/>
                  <a:gd name="T65" fmla="*/ 105 h 157"/>
                  <a:gd name="T66" fmla="*/ 52 w 168"/>
                  <a:gd name="T67" fmla="*/ 100 h 157"/>
                  <a:gd name="T68" fmla="*/ 60 w 168"/>
                  <a:gd name="T69" fmla="*/ 97 h 157"/>
                  <a:gd name="T70" fmla="*/ 107 w 168"/>
                  <a:gd name="T71" fmla="*/ 97 h 157"/>
                  <a:gd name="T72" fmla="*/ 116 w 168"/>
                  <a:gd name="T73" fmla="*/ 100 h 157"/>
                  <a:gd name="T74" fmla="*/ 143 w 168"/>
                  <a:gd name="T75" fmla="*/ 69 h 157"/>
                  <a:gd name="T76" fmla="*/ 143 w 168"/>
                  <a:gd name="T77" fmla="*/ 19 h 157"/>
                  <a:gd name="T78" fmla="*/ 25 w 168"/>
                  <a:gd name="T79" fmla="*/ 19 h 157"/>
                  <a:gd name="T80" fmla="*/ 25 w 168"/>
                  <a:gd name="T81" fmla="*/ 69 h 157"/>
                  <a:gd name="T82" fmla="*/ 52 w 168"/>
                  <a:gd name="T83" fmla="*/ 100 h 157"/>
                  <a:gd name="T84" fmla="*/ 151 w 168"/>
                  <a:gd name="T85" fmla="*/ 59 h 157"/>
                  <a:gd name="T86" fmla="*/ 157 w 168"/>
                  <a:gd name="T87" fmla="*/ 51 h 157"/>
                  <a:gd name="T88" fmla="*/ 151 w 168"/>
                  <a:gd name="T89" fmla="*/ 47 h 157"/>
                  <a:gd name="T90" fmla="*/ 151 w 168"/>
                  <a:gd name="T91" fmla="*/ 59 h 157"/>
                  <a:gd name="T92" fmla="*/ 17 w 168"/>
                  <a:gd name="T93" fmla="*/ 59 h 157"/>
                  <a:gd name="T94" fmla="*/ 17 w 168"/>
                  <a:gd name="T95" fmla="*/ 47 h 157"/>
                  <a:gd name="T96" fmla="*/ 10 w 168"/>
                  <a:gd name="T97" fmla="*/ 51 h 157"/>
                  <a:gd name="T98" fmla="*/ 17 w 168"/>
                  <a:gd name="T99" fmla="*/ 59 h 157"/>
                  <a:gd name="T100" fmla="*/ 93 w 168"/>
                  <a:gd name="T101" fmla="*/ 10 h 157"/>
                  <a:gd name="T102" fmla="*/ 91 w 168"/>
                  <a:gd name="T103" fmla="*/ 10 h 157"/>
                  <a:gd name="T104" fmla="*/ 84 w 168"/>
                  <a:gd name="T105" fmla="*/ 8 h 157"/>
                  <a:gd name="T106" fmla="*/ 76 w 168"/>
                  <a:gd name="T107" fmla="*/ 10 h 157"/>
                  <a:gd name="T108" fmla="*/ 75 w 168"/>
                  <a:gd name="T109" fmla="*/ 10 h 157"/>
                  <a:gd name="T110" fmla="*/ 93 w 168"/>
                  <a:gd name="T111" fmla="*/ 1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157">
                    <a:moveTo>
                      <a:pt x="4" y="157"/>
                    </a:moveTo>
                    <a:cubicBezTo>
                      <a:pt x="1" y="157"/>
                      <a:pt x="0" y="154"/>
                      <a:pt x="0" y="153"/>
                    </a:cubicBezTo>
                    <a:cubicBezTo>
                      <a:pt x="0" y="51"/>
                      <a:pt x="0" y="51"/>
                      <a:pt x="0" y="51"/>
                    </a:cubicBezTo>
                    <a:cubicBezTo>
                      <a:pt x="0" y="48"/>
                      <a:pt x="2" y="47"/>
                      <a:pt x="2" y="47"/>
                    </a:cubicBezTo>
                    <a:cubicBezTo>
                      <a:pt x="4" y="46"/>
                      <a:pt x="9" y="42"/>
                      <a:pt x="17" y="37"/>
                    </a:cubicBezTo>
                    <a:cubicBezTo>
                      <a:pt x="17" y="14"/>
                      <a:pt x="17" y="14"/>
                      <a:pt x="17" y="14"/>
                    </a:cubicBezTo>
                    <a:cubicBezTo>
                      <a:pt x="17" y="12"/>
                      <a:pt x="19" y="10"/>
                      <a:pt x="21" y="10"/>
                    </a:cubicBezTo>
                    <a:cubicBezTo>
                      <a:pt x="59" y="10"/>
                      <a:pt x="59" y="10"/>
                      <a:pt x="59" y="10"/>
                    </a:cubicBezTo>
                    <a:cubicBezTo>
                      <a:pt x="67" y="5"/>
                      <a:pt x="72" y="2"/>
                      <a:pt x="73" y="2"/>
                    </a:cubicBezTo>
                    <a:cubicBezTo>
                      <a:pt x="76" y="1"/>
                      <a:pt x="80" y="0"/>
                      <a:pt x="84" y="0"/>
                    </a:cubicBezTo>
                    <a:cubicBezTo>
                      <a:pt x="88" y="0"/>
                      <a:pt x="92" y="1"/>
                      <a:pt x="94" y="2"/>
                    </a:cubicBezTo>
                    <a:cubicBezTo>
                      <a:pt x="96" y="2"/>
                      <a:pt x="101" y="5"/>
                      <a:pt x="109" y="10"/>
                    </a:cubicBezTo>
                    <a:cubicBezTo>
                      <a:pt x="147" y="10"/>
                      <a:pt x="147" y="10"/>
                      <a:pt x="147" y="10"/>
                    </a:cubicBezTo>
                    <a:cubicBezTo>
                      <a:pt x="149" y="10"/>
                      <a:pt x="151" y="12"/>
                      <a:pt x="151" y="14"/>
                    </a:cubicBezTo>
                    <a:cubicBezTo>
                      <a:pt x="151" y="37"/>
                      <a:pt x="151" y="37"/>
                      <a:pt x="151" y="37"/>
                    </a:cubicBezTo>
                    <a:cubicBezTo>
                      <a:pt x="158" y="42"/>
                      <a:pt x="164" y="46"/>
                      <a:pt x="166" y="47"/>
                    </a:cubicBezTo>
                    <a:cubicBezTo>
                      <a:pt x="166" y="47"/>
                      <a:pt x="168" y="49"/>
                      <a:pt x="168" y="51"/>
                    </a:cubicBezTo>
                    <a:cubicBezTo>
                      <a:pt x="168" y="153"/>
                      <a:pt x="168" y="153"/>
                      <a:pt x="168" y="153"/>
                    </a:cubicBezTo>
                    <a:cubicBezTo>
                      <a:pt x="168" y="155"/>
                      <a:pt x="166" y="157"/>
                      <a:pt x="164" y="157"/>
                    </a:cubicBezTo>
                    <a:lnTo>
                      <a:pt x="4" y="157"/>
                    </a:lnTo>
                    <a:close/>
                    <a:moveTo>
                      <a:pt x="154" y="148"/>
                    </a:moveTo>
                    <a:cubicBezTo>
                      <a:pt x="132" y="124"/>
                      <a:pt x="112" y="106"/>
                      <a:pt x="107" y="106"/>
                    </a:cubicBezTo>
                    <a:cubicBezTo>
                      <a:pt x="60" y="106"/>
                      <a:pt x="60" y="106"/>
                      <a:pt x="60" y="106"/>
                    </a:cubicBezTo>
                    <a:cubicBezTo>
                      <a:pt x="56" y="106"/>
                      <a:pt x="35" y="124"/>
                      <a:pt x="13" y="148"/>
                    </a:cubicBezTo>
                    <a:lnTo>
                      <a:pt x="154" y="148"/>
                    </a:lnTo>
                    <a:close/>
                    <a:moveTo>
                      <a:pt x="8" y="142"/>
                    </a:moveTo>
                    <a:cubicBezTo>
                      <a:pt x="18" y="131"/>
                      <a:pt x="33" y="115"/>
                      <a:pt x="45" y="105"/>
                    </a:cubicBezTo>
                    <a:cubicBezTo>
                      <a:pt x="8" y="62"/>
                      <a:pt x="8" y="62"/>
                      <a:pt x="8" y="62"/>
                    </a:cubicBezTo>
                    <a:lnTo>
                      <a:pt x="8" y="142"/>
                    </a:lnTo>
                    <a:close/>
                    <a:moveTo>
                      <a:pt x="122" y="105"/>
                    </a:moveTo>
                    <a:cubicBezTo>
                      <a:pt x="135" y="115"/>
                      <a:pt x="150" y="131"/>
                      <a:pt x="160" y="142"/>
                    </a:cubicBezTo>
                    <a:cubicBezTo>
                      <a:pt x="160" y="62"/>
                      <a:pt x="160" y="62"/>
                      <a:pt x="160" y="62"/>
                    </a:cubicBezTo>
                    <a:lnTo>
                      <a:pt x="122" y="105"/>
                    </a:lnTo>
                    <a:close/>
                    <a:moveTo>
                      <a:pt x="52" y="100"/>
                    </a:moveTo>
                    <a:cubicBezTo>
                      <a:pt x="56" y="98"/>
                      <a:pt x="58" y="97"/>
                      <a:pt x="60" y="97"/>
                    </a:cubicBezTo>
                    <a:cubicBezTo>
                      <a:pt x="107" y="97"/>
                      <a:pt x="107" y="97"/>
                      <a:pt x="107" y="97"/>
                    </a:cubicBezTo>
                    <a:cubicBezTo>
                      <a:pt x="109" y="97"/>
                      <a:pt x="112" y="98"/>
                      <a:pt x="116" y="100"/>
                    </a:cubicBezTo>
                    <a:cubicBezTo>
                      <a:pt x="143" y="69"/>
                      <a:pt x="143" y="69"/>
                      <a:pt x="143" y="69"/>
                    </a:cubicBezTo>
                    <a:cubicBezTo>
                      <a:pt x="143" y="19"/>
                      <a:pt x="143" y="19"/>
                      <a:pt x="143" y="19"/>
                    </a:cubicBezTo>
                    <a:cubicBezTo>
                      <a:pt x="25" y="19"/>
                      <a:pt x="25" y="19"/>
                      <a:pt x="25" y="19"/>
                    </a:cubicBezTo>
                    <a:cubicBezTo>
                      <a:pt x="25" y="69"/>
                      <a:pt x="25" y="69"/>
                      <a:pt x="25" y="69"/>
                    </a:cubicBezTo>
                    <a:lnTo>
                      <a:pt x="52" y="100"/>
                    </a:lnTo>
                    <a:close/>
                    <a:moveTo>
                      <a:pt x="151" y="59"/>
                    </a:moveTo>
                    <a:cubicBezTo>
                      <a:pt x="157" y="51"/>
                      <a:pt x="157" y="51"/>
                      <a:pt x="157" y="51"/>
                    </a:cubicBezTo>
                    <a:cubicBezTo>
                      <a:pt x="151" y="47"/>
                      <a:pt x="151" y="47"/>
                      <a:pt x="151" y="47"/>
                    </a:cubicBezTo>
                    <a:lnTo>
                      <a:pt x="151" y="59"/>
                    </a:lnTo>
                    <a:close/>
                    <a:moveTo>
                      <a:pt x="17" y="59"/>
                    </a:moveTo>
                    <a:cubicBezTo>
                      <a:pt x="17" y="47"/>
                      <a:pt x="17" y="47"/>
                      <a:pt x="17" y="47"/>
                    </a:cubicBezTo>
                    <a:cubicBezTo>
                      <a:pt x="10" y="51"/>
                      <a:pt x="10" y="51"/>
                      <a:pt x="10" y="51"/>
                    </a:cubicBezTo>
                    <a:lnTo>
                      <a:pt x="17" y="59"/>
                    </a:lnTo>
                    <a:close/>
                    <a:moveTo>
                      <a:pt x="93" y="10"/>
                    </a:moveTo>
                    <a:cubicBezTo>
                      <a:pt x="92" y="10"/>
                      <a:pt x="92" y="10"/>
                      <a:pt x="91" y="10"/>
                    </a:cubicBezTo>
                    <a:cubicBezTo>
                      <a:pt x="90" y="9"/>
                      <a:pt x="87" y="8"/>
                      <a:pt x="84" y="8"/>
                    </a:cubicBezTo>
                    <a:cubicBezTo>
                      <a:pt x="81" y="8"/>
                      <a:pt x="78" y="9"/>
                      <a:pt x="76" y="10"/>
                    </a:cubicBezTo>
                    <a:cubicBezTo>
                      <a:pt x="76" y="10"/>
                      <a:pt x="76" y="10"/>
                      <a:pt x="75" y="10"/>
                    </a:cubicBezTo>
                    <a:lnTo>
                      <a:pt x="93"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grpSp>
      <p:sp>
        <p:nvSpPr>
          <p:cNvPr id="20" name="TextBox 19"/>
          <p:cNvSpPr txBox="1"/>
          <p:nvPr userDrawn="1"/>
        </p:nvSpPr>
        <p:spPr>
          <a:xfrm>
            <a:off x="849628" y="1278829"/>
            <a:ext cx="2884172" cy="2160270"/>
          </a:xfrm>
          <a:prstGeom prst="ellipse">
            <a:avLst/>
          </a:prstGeom>
          <a:solidFill>
            <a:schemeClr val="accent2"/>
          </a:solidFill>
          <a:ln w="76200">
            <a:solidFill>
              <a:schemeClr val="accent1"/>
            </a:solidFill>
          </a:ln>
        </p:spPr>
        <p:txBody>
          <a:bodyPr wrap="none" tIns="0" bIns="34290" rtlCol="0" anchor="ctr" anchorCtr="0">
            <a:noAutofit/>
          </a:bodyPr>
          <a:lstStyle/>
          <a:p>
            <a:pPr algn="ctr">
              <a:lnSpc>
                <a:spcPct val="70000"/>
              </a:lnSpc>
            </a:pPr>
            <a:r>
              <a:rPr lang="en-US" sz="2700" b="1" kern="0" dirty="0">
                <a:solidFill>
                  <a:schemeClr val="bg1"/>
                </a:solidFill>
                <a:latin typeface="Calibri Light" panose="020F0302020204030204" pitchFamily="34" charset="0"/>
                <a:cs typeface="Helvetica Light"/>
              </a:rPr>
              <a:t>Thank you</a:t>
            </a:r>
          </a:p>
        </p:txBody>
      </p:sp>
    </p:spTree>
    <p:extLst>
      <p:ext uri="{BB962C8B-B14F-4D97-AF65-F5344CB8AC3E}">
        <p14:creationId xmlns:p14="http://schemas.microsoft.com/office/powerpoint/2010/main" val="20106323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2" presetClass="entr" presetSubtype="1" accel="16667" fill="hold" nodeType="withEffect" p14:presetBounceEnd="66667">
                                      <p:stCondLst>
                                        <p:cond delay="200"/>
                                      </p:stCondLst>
                                      <p:childTnLst>
                                        <p:set>
                                          <p:cBhvr>
                                            <p:cTn id="9" dur="1" fill="hold">
                                              <p:stCondLst>
                                                <p:cond delay="0"/>
                                              </p:stCondLst>
                                            </p:cTn>
                                            <p:tgtEl>
                                              <p:spTgt spid="11"/>
                                            </p:tgtEl>
                                            <p:attrNameLst>
                                              <p:attrName>style.visibility</p:attrName>
                                            </p:attrNameLst>
                                          </p:cBhvr>
                                          <p:to>
                                            <p:strVal val="visible"/>
                                          </p:to>
                                        </p:set>
                                        <p:anim calcmode="lin" valueType="num" p14:bounceEnd="66667">
                                          <p:cBhvr additive="base">
                                            <p:cTn id="10" dur="6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11" dur="600" fill="hold"/>
                                            <p:tgtEl>
                                              <p:spTgt spid="11"/>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6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50"/>
                                            <p:tgtEl>
                                              <p:spTgt spid="10"/>
                                            </p:tgtEl>
                                          </p:cBhvr>
                                        </p:animEffect>
                                      </p:childTnLst>
                                    </p:cTn>
                                  </p:par>
                                  <p:par>
                                    <p:cTn id="15" presetID="2" presetClass="entr" presetSubtype="1" accel="16667" fill="hold" nodeType="withEffect" p14:presetBounceEnd="66667">
                                      <p:stCondLst>
                                        <p:cond delay="400"/>
                                      </p:stCondLst>
                                      <p:childTnLst>
                                        <p:set>
                                          <p:cBhvr>
                                            <p:cTn id="16" dur="1" fill="hold">
                                              <p:stCondLst>
                                                <p:cond delay="0"/>
                                              </p:stCondLst>
                                            </p:cTn>
                                            <p:tgtEl>
                                              <p:spTgt spid="15"/>
                                            </p:tgtEl>
                                            <p:attrNameLst>
                                              <p:attrName>style.visibility</p:attrName>
                                            </p:attrNameLst>
                                          </p:cBhvr>
                                          <p:to>
                                            <p:strVal val="visible"/>
                                          </p:to>
                                        </p:set>
                                        <p:anim calcmode="lin" valueType="num" p14:bounceEnd="66667">
                                          <p:cBhvr additive="base">
                                            <p:cTn id="17" dur="6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18" dur="600" fill="hold"/>
                                            <p:tgtEl>
                                              <p:spTgt spid="15"/>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2" presetClass="entr" presetSubtype="1" accel="16667" fill="hold" nodeType="withEffect" p14:presetBounceEnd="66667">
                                      <p:stCondLst>
                                        <p:cond delay="800"/>
                                      </p:stCondLst>
                                      <p:childTnLst>
                                        <p:set>
                                          <p:cBhvr>
                                            <p:cTn id="23" dur="1" fill="hold">
                                              <p:stCondLst>
                                                <p:cond delay="0"/>
                                              </p:stCondLst>
                                            </p:cTn>
                                            <p:tgtEl>
                                              <p:spTgt spid="5"/>
                                            </p:tgtEl>
                                            <p:attrNameLst>
                                              <p:attrName>style.visibility</p:attrName>
                                            </p:attrNameLst>
                                          </p:cBhvr>
                                          <p:to>
                                            <p:strVal val="visible"/>
                                          </p:to>
                                        </p:set>
                                        <p:anim calcmode="lin" valueType="num" p14:bounceEnd="66667">
                                          <p:cBhvr additive="base">
                                            <p:cTn id="24" dur="600" fill="hold"/>
                                            <p:tgtEl>
                                              <p:spTgt spid="5"/>
                                            </p:tgtEl>
                                            <p:attrNameLst>
                                              <p:attrName>ppt_x</p:attrName>
                                            </p:attrNameLst>
                                          </p:cBhvr>
                                          <p:tavLst>
                                            <p:tav tm="0">
                                              <p:val>
                                                <p:strVal val="#ppt_x"/>
                                              </p:val>
                                            </p:tav>
                                            <p:tav tm="100000">
                                              <p:val>
                                                <p:strVal val="#ppt_x"/>
                                              </p:val>
                                            </p:tav>
                                          </p:tavLst>
                                        </p:anim>
                                        <p:anim calcmode="lin" valueType="num" p14:bounceEnd="66667">
                                          <p:cBhvr additive="base">
                                            <p:cTn id="25" dur="600" fill="hold"/>
                                            <p:tgtEl>
                                              <p:spTgt spid="5"/>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12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4" grpId="0"/>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2" presetClass="entr" presetSubtype="1" accel="16667" fill="hold" nodeType="withEffect">
                                      <p:stCondLst>
                                        <p:cond delay="2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600" fill="hold"/>
                                            <p:tgtEl>
                                              <p:spTgt spid="11"/>
                                            </p:tgtEl>
                                            <p:attrNameLst>
                                              <p:attrName>ppt_x</p:attrName>
                                            </p:attrNameLst>
                                          </p:cBhvr>
                                          <p:tavLst>
                                            <p:tav tm="0">
                                              <p:val>
                                                <p:strVal val="#ppt_x"/>
                                              </p:val>
                                            </p:tav>
                                            <p:tav tm="100000">
                                              <p:val>
                                                <p:strVal val="#ppt_x"/>
                                              </p:val>
                                            </p:tav>
                                          </p:tavLst>
                                        </p:anim>
                                        <p:anim calcmode="lin" valueType="num">
                                          <p:cBhvr additive="base">
                                            <p:cTn id="11" dur="600" fill="hold"/>
                                            <p:tgtEl>
                                              <p:spTgt spid="11"/>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6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50"/>
                                            <p:tgtEl>
                                              <p:spTgt spid="10"/>
                                            </p:tgtEl>
                                          </p:cBhvr>
                                        </p:animEffect>
                                      </p:childTnLst>
                                    </p:cTn>
                                  </p:par>
                                  <p:par>
                                    <p:cTn id="15" presetID="2" presetClass="entr" presetSubtype="1" accel="16667" fill="hold" nodeType="withEffect">
                                      <p:stCondLst>
                                        <p:cond delay="4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600" fill="hold"/>
                                            <p:tgtEl>
                                              <p:spTgt spid="15"/>
                                            </p:tgtEl>
                                            <p:attrNameLst>
                                              <p:attrName>ppt_x</p:attrName>
                                            </p:attrNameLst>
                                          </p:cBhvr>
                                          <p:tavLst>
                                            <p:tav tm="0">
                                              <p:val>
                                                <p:strVal val="#ppt_x"/>
                                              </p:val>
                                            </p:tav>
                                            <p:tav tm="100000">
                                              <p:val>
                                                <p:strVal val="#ppt_x"/>
                                              </p:val>
                                            </p:tav>
                                          </p:tavLst>
                                        </p:anim>
                                        <p:anim calcmode="lin" valueType="num">
                                          <p:cBhvr additive="base">
                                            <p:cTn id="18" dur="600" fill="hold"/>
                                            <p:tgtEl>
                                              <p:spTgt spid="15"/>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2" presetClass="entr" presetSubtype="1" accel="16667" fill="hold" nodeType="withEffect">
                                      <p:stCondLst>
                                        <p:cond delay="8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600" fill="hold"/>
                                            <p:tgtEl>
                                              <p:spTgt spid="5"/>
                                            </p:tgtEl>
                                            <p:attrNameLst>
                                              <p:attrName>ppt_x</p:attrName>
                                            </p:attrNameLst>
                                          </p:cBhvr>
                                          <p:tavLst>
                                            <p:tav tm="0">
                                              <p:val>
                                                <p:strVal val="#ppt_x"/>
                                              </p:val>
                                            </p:tav>
                                            <p:tav tm="100000">
                                              <p:val>
                                                <p:strVal val="#ppt_x"/>
                                              </p:val>
                                            </p:tav>
                                          </p:tavLst>
                                        </p:anim>
                                        <p:anim calcmode="lin" valueType="num">
                                          <p:cBhvr additive="base">
                                            <p:cTn id="25" dur="600" fill="hold"/>
                                            <p:tgtEl>
                                              <p:spTgt spid="5"/>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12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4" grpId="0"/>
          <p:bldP spid="20" grpId="0" animBg="1"/>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endParaRPr lang="en-IE" dirty="0"/>
          </a:p>
        </p:txBody>
      </p:sp>
    </p:spTree>
    <p:extLst>
      <p:ext uri="{BB962C8B-B14F-4D97-AF65-F5344CB8AC3E}">
        <p14:creationId xmlns:p14="http://schemas.microsoft.com/office/powerpoint/2010/main" val="21260461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artile Colors">
    <p:spTree>
      <p:nvGrpSpPr>
        <p:cNvPr id="1" name=""/>
        <p:cNvGrpSpPr/>
        <p:nvPr/>
      </p:nvGrpSpPr>
      <p:grpSpPr>
        <a:xfrm>
          <a:off x="0" y="0"/>
          <a:ext cx="0" cy="0"/>
          <a:chOff x="0" y="0"/>
          <a:chExt cx="0" cy="0"/>
        </a:xfrm>
      </p:grpSpPr>
      <p:sp>
        <p:nvSpPr>
          <p:cNvPr id="22" name="Title Placeholder 1"/>
          <p:cNvSpPr>
            <a:spLocks noGrp="1"/>
          </p:cNvSpPr>
          <p:nvPr>
            <p:ph type="title" hasCustomPrompt="1"/>
          </p:nvPr>
        </p:nvSpPr>
        <p:spPr>
          <a:xfrm>
            <a:off x="169008" y="121024"/>
            <a:ext cx="7428154" cy="597050"/>
          </a:xfrm>
          <a:prstGeom prst="rect">
            <a:avLst/>
          </a:prstGeom>
        </p:spPr>
        <p:txBody>
          <a:bodyPr vert="horz" lIns="0" tIns="0" rIns="0" bIns="0" rtlCol="0" anchor="b" anchorCtr="0">
            <a:normAutofit/>
          </a:bodyPr>
          <a:lstStyle>
            <a:lvl1pPr>
              <a:defRPr sz="2025">
                <a:solidFill>
                  <a:schemeClr val="tx1"/>
                </a:solidFill>
                <a:latin typeface="Arial" panose="020B0604020202020204" pitchFamily="34" charset="0"/>
                <a:cs typeface="Arial" panose="020B0604020202020204" pitchFamily="34" charset="0"/>
              </a:defRPr>
            </a:lvl1pPr>
          </a:lstStyle>
          <a:p>
            <a:r>
              <a:rPr lang="en-US" dirty="0"/>
              <a:t>Click to edit Master title style</a:t>
            </a:r>
            <a:br>
              <a:rPr lang="en-US" dirty="0"/>
            </a:br>
            <a:r>
              <a:rPr lang="en-US" dirty="0"/>
              <a:t>Line 2</a:t>
            </a:r>
          </a:p>
        </p:txBody>
      </p:sp>
      <p:sp>
        <p:nvSpPr>
          <p:cNvPr id="19" name="Oval 18"/>
          <p:cNvSpPr/>
          <p:nvPr userDrawn="1"/>
        </p:nvSpPr>
        <p:spPr>
          <a:xfrm>
            <a:off x="1450293" y="1703195"/>
            <a:ext cx="1188720" cy="891540"/>
          </a:xfrm>
          <a:prstGeom prst="ellipse">
            <a:avLst/>
          </a:prstGeom>
          <a:solidFill>
            <a:srgbClr val="FFFF99"/>
          </a:solid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dirty="0">
              <a:latin typeface="Calibri Light" panose="020F0302020204030204" pitchFamily="34" charset="0"/>
            </a:endParaRPr>
          </a:p>
        </p:txBody>
      </p:sp>
      <p:sp>
        <p:nvSpPr>
          <p:cNvPr id="20" name="Oval 19"/>
          <p:cNvSpPr/>
          <p:nvPr userDrawn="1"/>
        </p:nvSpPr>
        <p:spPr>
          <a:xfrm>
            <a:off x="3976473" y="1726220"/>
            <a:ext cx="1188720" cy="891540"/>
          </a:xfrm>
          <a:prstGeom prst="ellipse">
            <a:avLst/>
          </a:prstGeom>
          <a:solidFill>
            <a:srgbClr val="C4D79B"/>
          </a:solid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dirty="0">
              <a:latin typeface="Calibri Light" panose="020F0302020204030204" pitchFamily="34" charset="0"/>
            </a:endParaRPr>
          </a:p>
        </p:txBody>
      </p:sp>
      <p:sp>
        <p:nvSpPr>
          <p:cNvPr id="21" name="Oval 20"/>
          <p:cNvSpPr/>
          <p:nvPr userDrawn="1"/>
        </p:nvSpPr>
        <p:spPr>
          <a:xfrm>
            <a:off x="6502653" y="1719459"/>
            <a:ext cx="1188720" cy="891540"/>
          </a:xfrm>
          <a:prstGeom prst="ellipse">
            <a:avLst/>
          </a:prstGeom>
          <a:solidFill>
            <a:srgbClr val="B8E1FA"/>
          </a:solidFill>
          <a:ln w="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sz="1350" dirty="0">
              <a:latin typeface="Calibri Light" panose="020F0302020204030204" pitchFamily="34" charset="0"/>
            </a:endParaRPr>
          </a:p>
        </p:txBody>
      </p:sp>
      <p:sp>
        <p:nvSpPr>
          <p:cNvPr id="13" name="Text Placeholder 5"/>
          <p:cNvSpPr>
            <a:spLocks noGrp="1"/>
          </p:cNvSpPr>
          <p:nvPr>
            <p:ph type="body" sz="quarter" idx="15"/>
          </p:nvPr>
        </p:nvSpPr>
        <p:spPr>
          <a:xfrm>
            <a:off x="880502" y="2836092"/>
            <a:ext cx="2375553" cy="246888"/>
          </a:xfrm>
        </p:spPr>
        <p:txBody>
          <a:bodyPr/>
          <a:lstStyle>
            <a:lvl1pPr marL="0" indent="0" algn="ctr">
              <a:buNone/>
              <a:defRPr>
                <a:latin typeface="Arial" panose="020B0604020202020204" pitchFamily="34" charset="0"/>
                <a:cs typeface="Arial" panose="020B0604020202020204" pitchFamily="34" charset="0"/>
              </a:defRPr>
            </a:lvl1pPr>
          </a:lstStyle>
          <a:p>
            <a:r>
              <a:rPr lang="en-IE" sz="1800" cap="none" dirty="0">
                <a:solidFill>
                  <a:schemeClr val="accent5">
                    <a:lumMod val="25000"/>
                  </a:schemeClr>
                </a:solidFill>
              </a:rPr>
              <a:t>Top 25%</a:t>
            </a:r>
          </a:p>
        </p:txBody>
      </p:sp>
      <p:sp>
        <p:nvSpPr>
          <p:cNvPr id="16" name="Text Placeholder 8"/>
          <p:cNvSpPr>
            <a:spLocks noGrp="1"/>
          </p:cNvSpPr>
          <p:nvPr>
            <p:ph type="body" sz="quarter" idx="18"/>
          </p:nvPr>
        </p:nvSpPr>
        <p:spPr>
          <a:xfrm>
            <a:off x="3389590" y="2836092"/>
            <a:ext cx="2375553" cy="246888"/>
          </a:xfrm>
        </p:spPr>
        <p:txBody>
          <a:bodyPr/>
          <a:lstStyle>
            <a:lvl1pPr marL="0" indent="0" algn="ctr">
              <a:buNone/>
              <a:defRPr>
                <a:latin typeface="Arial" panose="020B0604020202020204" pitchFamily="34" charset="0"/>
                <a:cs typeface="Arial" panose="020B0604020202020204" pitchFamily="34" charset="0"/>
              </a:defRPr>
            </a:lvl1pPr>
          </a:lstStyle>
          <a:p>
            <a:r>
              <a:rPr lang="en-IE" sz="1800" dirty="0">
                <a:solidFill>
                  <a:schemeClr val="accent5">
                    <a:lumMod val="25000"/>
                  </a:schemeClr>
                </a:solidFill>
              </a:rPr>
              <a:t>26-50%</a:t>
            </a:r>
          </a:p>
        </p:txBody>
      </p:sp>
      <p:sp>
        <p:nvSpPr>
          <p:cNvPr id="23" name="Text Placeholder 11"/>
          <p:cNvSpPr>
            <a:spLocks noGrp="1"/>
          </p:cNvSpPr>
          <p:nvPr>
            <p:ph type="body" sz="quarter" idx="21"/>
          </p:nvPr>
        </p:nvSpPr>
        <p:spPr>
          <a:xfrm>
            <a:off x="5915769" y="2836092"/>
            <a:ext cx="2375553" cy="246888"/>
          </a:xfrm>
        </p:spPr>
        <p:txBody>
          <a:bodyPr/>
          <a:lstStyle>
            <a:lvl1pPr marL="0" indent="0" algn="ctr">
              <a:buNone/>
              <a:defRPr>
                <a:latin typeface="Arial" panose="020B0604020202020204" pitchFamily="34" charset="0"/>
                <a:cs typeface="Arial" panose="020B0604020202020204" pitchFamily="34" charset="0"/>
              </a:defRPr>
            </a:lvl1pPr>
          </a:lstStyle>
          <a:p>
            <a:r>
              <a:rPr lang="en-IE" sz="1800" dirty="0">
                <a:solidFill>
                  <a:schemeClr val="bg2">
                    <a:lumMod val="75000"/>
                  </a:schemeClr>
                </a:solidFill>
              </a:rPr>
              <a:t>51-75%</a:t>
            </a:r>
          </a:p>
        </p:txBody>
      </p:sp>
    </p:spTree>
    <p:extLst>
      <p:ext uri="{BB962C8B-B14F-4D97-AF65-F5344CB8AC3E}">
        <p14:creationId xmlns:p14="http://schemas.microsoft.com/office/powerpoint/2010/main" val="344874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0838" y="137160"/>
            <a:ext cx="7427670" cy="571500"/>
          </a:xfrm>
        </p:spPr>
        <p:txBody>
          <a:bodyPr>
            <a:normAutofit/>
          </a:bodyPr>
          <a:lstStyle>
            <a:lvl1pPr>
              <a:defRPr sz="2025"/>
            </a:lvl1pPr>
          </a:lstStyle>
          <a:p>
            <a:r>
              <a:rPr lang="en-US" dirty="0"/>
              <a:t>Click to edit Master title style</a:t>
            </a:r>
            <a:br>
              <a:rPr lang="en-US" dirty="0"/>
            </a:br>
            <a:r>
              <a:rPr lang="en-US" dirty="0"/>
              <a:t>Line 2</a:t>
            </a:r>
          </a:p>
        </p:txBody>
      </p:sp>
      <p:sp>
        <p:nvSpPr>
          <p:cNvPr id="3" name="Content Placeholder 2"/>
          <p:cNvSpPr>
            <a:spLocks noGrp="1"/>
          </p:cNvSpPr>
          <p:nvPr>
            <p:ph sz="half" idx="1"/>
          </p:nvPr>
        </p:nvSpPr>
        <p:spPr>
          <a:xfrm>
            <a:off x="5067258" y="1009651"/>
            <a:ext cx="3568743" cy="3544887"/>
          </a:xfrm>
        </p:spPr>
        <p:txBody>
          <a:bodyPr>
            <a:normAutofit/>
          </a:bodyPr>
          <a:lstStyle>
            <a:lvl1pPr marL="0" indent="0">
              <a:lnSpc>
                <a:spcPct val="100000"/>
              </a:lnSpc>
              <a:spcBef>
                <a:spcPts val="225"/>
              </a:spcBef>
              <a:buNone/>
              <a:defRPr sz="900" b="0" i="0">
                <a:solidFill>
                  <a:schemeClr val="tx1"/>
                </a:solidFill>
                <a:latin typeface="Arial" panose="020B0604020202020204" pitchFamily="34" charset="0"/>
                <a:cs typeface="Arial" panose="020B0604020202020204" pitchFamily="34" charset="0"/>
              </a:defRPr>
            </a:lvl1pPr>
            <a:lvl2pPr marL="0" indent="0">
              <a:lnSpc>
                <a:spcPct val="100000"/>
              </a:lnSpc>
              <a:spcBef>
                <a:spcPts val="225"/>
              </a:spcBef>
              <a:buNone/>
              <a:defRPr sz="900" b="0">
                <a:solidFill>
                  <a:schemeClr val="tx1"/>
                </a:solidFill>
                <a:latin typeface="Arial" panose="020B0604020202020204" pitchFamily="34" charset="0"/>
                <a:cs typeface="Arial" panose="020B0604020202020204" pitchFamily="34" charset="0"/>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1"/>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100000"/>
              </a:lnSpc>
              <a:spcBef>
                <a:spcPts val="225"/>
              </a:spcBef>
              <a:buNone/>
              <a:defRPr sz="900" b="0" i="0">
                <a:solidFill>
                  <a:schemeClr val="tx1"/>
                </a:solidFill>
                <a:latin typeface="Arial" panose="020B0604020202020204" pitchFamily="34" charset="0"/>
                <a:cs typeface="Arial" panose="020B0604020202020204" pitchFamily="34" charset="0"/>
              </a:defRPr>
            </a:lvl1pPr>
            <a:lvl2pPr marL="0" indent="0">
              <a:lnSpc>
                <a:spcPct val="100000"/>
              </a:lnSpc>
              <a:spcBef>
                <a:spcPts val="225"/>
              </a:spcBef>
              <a:buNone/>
              <a:defRPr sz="900" b="0">
                <a:solidFill>
                  <a:schemeClr val="tx1"/>
                </a:solidFill>
                <a:latin typeface="Arial" panose="020B0604020202020204" pitchFamily="34" charset="0"/>
                <a:cs typeface="Arial" panose="020B0604020202020204" pitchFamily="34" charset="0"/>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1"/>
            <a:r>
              <a:rPr lang="en-US" dirty="0"/>
              <a:t>Third level</a:t>
            </a:r>
          </a:p>
        </p:txBody>
      </p:sp>
    </p:spTree>
    <p:extLst>
      <p:ext uri="{BB962C8B-B14F-4D97-AF65-F5344CB8AC3E}">
        <p14:creationId xmlns:p14="http://schemas.microsoft.com/office/powerpoint/2010/main" val="17392072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70"/>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7"/>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Tree>
    <p:extLst>
      <p:ext uri="{BB962C8B-B14F-4D97-AF65-F5344CB8AC3E}">
        <p14:creationId xmlns:p14="http://schemas.microsoft.com/office/powerpoint/2010/main" val="17442098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4"/>
            <a:ext cx="6659880" cy="1102519"/>
          </a:xfrm>
        </p:spPr>
        <p:txBody>
          <a:bodyPr anchor="b" anchorCtr="0">
            <a:normAutofit/>
          </a:bodyPr>
          <a:lstStyle>
            <a:lvl1pPr algn="l">
              <a:defRPr sz="3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1"/>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8" name="Slide Number Placeholder 5"/>
          <p:cNvSpPr txBox="1">
            <a:spLocks/>
          </p:cNvSpPr>
          <p:nvPr userDrawn="1"/>
        </p:nvSpPr>
        <p:spPr>
          <a:xfrm>
            <a:off x="247400" y="1982789"/>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2025" smtClean="0">
                <a:solidFill>
                  <a:prstClr val="white"/>
                </a:solidFill>
                <a:latin typeface="Helvetica Light"/>
                <a:cs typeface="Helvetica Light"/>
              </a:rPr>
              <a:pPr algn="ctr">
                <a:lnSpc>
                  <a:spcPct val="90000"/>
                </a:lnSpc>
              </a:pPr>
              <a:t>‹#›</a:t>
            </a:fld>
            <a:endParaRPr lang="en-US" sz="2025" dirty="0">
              <a:solidFill>
                <a:prstClr val="white"/>
              </a:solidFill>
              <a:latin typeface="Helvetica Light"/>
              <a:cs typeface="Helvetica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83" y="165307"/>
            <a:ext cx="800343" cy="489209"/>
          </a:xfrm>
          <a:prstGeom prst="rect">
            <a:avLst/>
          </a:prstGeom>
        </p:spPr>
      </p:pic>
    </p:spTree>
    <p:extLst>
      <p:ext uri="{BB962C8B-B14F-4D97-AF65-F5344CB8AC3E}">
        <p14:creationId xmlns:p14="http://schemas.microsoft.com/office/powerpoint/2010/main" val="26182940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srgbClr val="282828"/>
              </a:solidFill>
              <a:latin typeface="Arial" panose="020B0604020202020204" pitchFamily="34" charset="0"/>
              <a:cs typeface="Arial" panose="020B0604020202020204" pitchFamily="34" charset="0"/>
            </a:endParaRPr>
          </a:p>
        </p:txBody>
      </p:sp>
      <p:sp>
        <p:nvSpPr>
          <p:cNvPr id="2" name="Title 1"/>
          <p:cNvSpPr>
            <a:spLocks noGrp="1"/>
          </p:cNvSpPr>
          <p:nvPr>
            <p:ph type="ctrTitle" hasCustomPrompt="1"/>
          </p:nvPr>
        </p:nvSpPr>
        <p:spPr>
          <a:xfrm>
            <a:off x="3105952" y="1543051"/>
            <a:ext cx="5483013" cy="768143"/>
          </a:xfrm>
        </p:spPr>
        <p:txBody>
          <a:bodyPr anchor="b" anchorCtr="0"/>
          <a:lstStyle>
            <a:lvl1pPr algn="l">
              <a:defRPr spc="-30" baseline="0">
                <a:solidFill>
                  <a:schemeClr val="tx1"/>
                </a:solidFill>
                <a:latin typeface="Arial" panose="020B0604020202020204" pitchFamily="34" charset="0"/>
                <a:cs typeface="Arial" panose="020B0604020202020204" pitchFamily="34" charset="0"/>
              </a:defRPr>
            </a:lvl1pPr>
          </a:lstStyle>
          <a:p>
            <a:r>
              <a:rPr lang="en-US" dirty="0"/>
              <a:t>This is the title of your presentation</a:t>
            </a:r>
          </a:p>
        </p:txBody>
      </p:sp>
      <p:sp>
        <p:nvSpPr>
          <p:cNvPr id="3" name="Subtitle 2"/>
          <p:cNvSpPr>
            <a:spLocks noGrp="1"/>
          </p:cNvSpPr>
          <p:nvPr>
            <p:ph type="subTitle" idx="1" hasCustomPrompt="1"/>
          </p:nvPr>
        </p:nvSpPr>
        <p:spPr>
          <a:xfrm>
            <a:off x="3105952" y="2380001"/>
            <a:ext cx="5483013" cy="630371"/>
          </a:xfrm>
        </p:spPr>
        <p:txBody>
          <a:bodyPr>
            <a:normAutofit/>
          </a:bodyPr>
          <a:lstStyle>
            <a:lvl1pPr marL="0" indent="0" algn="l">
              <a:lnSpc>
                <a:spcPct val="90000"/>
              </a:lnSpc>
              <a:spcBef>
                <a:spcPts val="0"/>
              </a:spcBef>
              <a:buNone/>
              <a:defRPr sz="1500" spc="-30" baseline="0">
                <a:solidFill>
                  <a:schemeClr val="tx1"/>
                </a:solidFill>
                <a:latin typeface="Arial" panose="020B0604020202020204" pitchFamily="34" charset="0"/>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srgbClr val="282828"/>
              </a:solidFill>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0"/>
          </p:nvPr>
        </p:nvSpPr>
        <p:spPr>
          <a:xfrm>
            <a:off x="3106740" y="4117972"/>
            <a:ext cx="5481637" cy="736600"/>
          </a:xfrm>
        </p:spPr>
        <p:txBody>
          <a:bodyPr anchor="b" anchorCtr="0">
            <a:normAutofit/>
          </a:bodyPr>
          <a:lstStyle>
            <a:lvl1pPr marL="0" indent="0" algn="l">
              <a:lnSpc>
                <a:spcPct val="92000"/>
              </a:lnSpc>
              <a:spcBef>
                <a:spcPts val="450"/>
              </a:spcBef>
              <a:buNone/>
              <a:defRPr sz="105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2"/>
            <a:ext cx="2209800" cy="736600"/>
          </a:xfrm>
        </p:spPr>
        <p:txBody>
          <a:bodyPr anchor="b" anchorCtr="0">
            <a:normAutofit/>
          </a:bodyPr>
          <a:lstStyle>
            <a:lvl1pPr marL="0" indent="0" algn="r">
              <a:lnSpc>
                <a:spcPct val="92000"/>
              </a:lnSpc>
              <a:spcBef>
                <a:spcPts val="450"/>
              </a:spcBef>
              <a:buNone/>
              <a:defRPr sz="1050">
                <a:solidFill>
                  <a:schemeClr val="tx1"/>
                </a:solidFill>
                <a:latin typeface="Arial" panose="020B0604020202020204" pitchFamily="34" charset="0"/>
                <a:cs typeface="Arial" panose="020B0604020202020204" pitchFamily="34" charset="0"/>
              </a:defRPr>
            </a:lvl1pPr>
          </a:lstStyle>
          <a:p>
            <a:pPr lvl="0"/>
            <a:r>
              <a:rPr lang="en-US" dirty="0"/>
              <a:t>Enter the Date</a:t>
            </a:r>
          </a:p>
        </p:txBody>
      </p:sp>
      <p:pic>
        <p:nvPicPr>
          <p:cNvPr id="71" name="Picture 7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7714" y="956309"/>
            <a:ext cx="2626935" cy="386159"/>
          </a:xfrm>
          <a:prstGeom prst="rect">
            <a:avLst/>
          </a:prstGeom>
        </p:spPr>
      </p:pic>
    </p:spTree>
    <p:extLst>
      <p:ext uri="{BB962C8B-B14F-4D97-AF65-F5344CB8AC3E}">
        <p14:creationId xmlns:p14="http://schemas.microsoft.com/office/powerpoint/2010/main" val="261085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IE"/>
          </a:p>
        </p:txBody>
      </p:sp>
    </p:spTree>
    <p:extLst>
      <p:ext uri="{BB962C8B-B14F-4D97-AF65-F5344CB8AC3E}">
        <p14:creationId xmlns:p14="http://schemas.microsoft.com/office/powerpoint/2010/main" val="13324080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8" y="-1"/>
            <a:ext cx="7428153" cy="667276"/>
          </a:xfrm>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05777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350" b="1" i="0" spc="0" baseline="0">
                <a:solidFill>
                  <a:schemeClr val="tx1"/>
                </a:solidFill>
                <a:latin typeface="Arial" panose="020B0604020202020204" pitchFamily="34" charset="0"/>
                <a:cs typeface="Arial" panose="020B0604020202020204" pitchFamily="34" charset="0"/>
              </a:defRPr>
            </a:lvl1pPr>
            <a:lvl2pPr marL="0" indent="0">
              <a:buFont typeface="Arial"/>
              <a:buNone/>
              <a:defRPr spc="0" baseline="0">
                <a:solidFill>
                  <a:schemeClr val="tx1"/>
                </a:solidFill>
                <a:latin typeface="Arial" panose="020B0604020202020204" pitchFamily="34" charset="0"/>
                <a:cs typeface="Arial" panose="020B0604020202020204" pitchFamily="34" charset="0"/>
              </a:defRPr>
            </a:lvl2pPr>
            <a:lvl3pPr marL="127397" indent="-127397">
              <a:defRPr spc="0" baseline="0">
                <a:solidFill>
                  <a:schemeClr val="tx1"/>
                </a:solidFill>
                <a:latin typeface="Arial" panose="020B0604020202020204" pitchFamily="34" charset="0"/>
                <a:cs typeface="Arial" panose="020B0604020202020204" pitchFamily="34" charset="0"/>
              </a:defRPr>
            </a:lvl3pPr>
            <a:lvl4pPr marL="300038" indent="-172641">
              <a:defRPr spc="0" baseline="0">
                <a:solidFill>
                  <a:schemeClr val="tx1"/>
                </a:solidFill>
                <a:latin typeface="Arial" panose="020B0604020202020204" pitchFamily="34" charset="0"/>
                <a:cs typeface="Arial" panose="020B0604020202020204" pitchFamily="34" charset="0"/>
              </a:defRPr>
            </a:lvl4pPr>
            <a:lvl5pPr marL="473869" indent="-173831">
              <a:defRPr spc="0" baseline="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9957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053640" y="1001714"/>
            <a:ext cx="3582361" cy="3544887"/>
          </a:xfrm>
        </p:spPr>
        <p:txBody>
          <a:bodyPr>
            <a:normAutofit/>
          </a:bodyPr>
          <a:lstStyle>
            <a:lvl1pPr>
              <a:defRPr sz="1500">
                <a:latin typeface="Arial" panose="020B0604020202020204" pitchFamily="34" charset="0"/>
                <a:cs typeface="Arial" panose="020B0604020202020204" pitchFamily="34" charset="0"/>
              </a:defRPr>
            </a:lvl1pPr>
            <a:lvl2pPr>
              <a:defRPr sz="135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050">
                <a:latin typeface="Arial" panose="020B0604020202020204" pitchFamily="34" charset="0"/>
                <a:cs typeface="Arial" panose="020B0604020202020204" pitchFamily="34" charset="0"/>
              </a:defRPr>
            </a:lvl4pPr>
            <a:lvl5pPr>
              <a:defRPr sz="1050">
                <a:latin typeface="Arial" panose="020B0604020202020204" pitchFamily="34" charset="0"/>
                <a:cs typeface="Arial" panose="020B0604020202020204" pitchFamily="34" charset="0"/>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2" y="1001714"/>
            <a:ext cx="3582361" cy="3544887"/>
          </a:xfrm>
        </p:spPr>
        <p:txBody>
          <a:bodyPr>
            <a:normAutofit/>
          </a:bodyPr>
          <a:lstStyle>
            <a:lvl1pPr>
              <a:defRPr sz="1500">
                <a:latin typeface="Arial" panose="020B0604020202020204" pitchFamily="34" charset="0"/>
                <a:cs typeface="Arial" panose="020B0604020202020204" pitchFamily="34" charset="0"/>
              </a:defRPr>
            </a:lvl1pPr>
            <a:lvl2pPr>
              <a:defRPr sz="135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050">
                <a:latin typeface="Arial" panose="020B0604020202020204" pitchFamily="34" charset="0"/>
                <a:cs typeface="Arial" panose="020B0604020202020204" pitchFamily="34" charset="0"/>
              </a:defRPr>
            </a:lvl4pPr>
            <a:lvl5pPr>
              <a:defRPr sz="1050">
                <a:latin typeface="Arial" panose="020B0604020202020204" pitchFamily="34" charset="0"/>
                <a:cs typeface="Arial" panose="020B0604020202020204" pitchFamily="34" charset="0"/>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1999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80" y="151667"/>
            <a:ext cx="7428153" cy="729675"/>
          </a:xfrm>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43173613"/>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7" y="0"/>
            <a:ext cx="7428153" cy="667276"/>
          </a:xfrm>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4951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15198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Tree>
    <p:extLst>
      <p:ext uri="{BB962C8B-B14F-4D97-AF65-F5344CB8AC3E}">
        <p14:creationId xmlns:p14="http://schemas.microsoft.com/office/powerpoint/2010/main" val="25810219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latin typeface="Arial" panose="020B0604020202020204" pitchFamily="34" charset="0"/>
                <a:cs typeface="Arial" panose="020B0604020202020204" pitchFamily="34" charset="0"/>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Arial" panose="020B0604020202020204" pitchFamily="34" charset="0"/>
                <a:cs typeface="Arial" panose="020B0604020202020204" pitchFamily="34" charset="0"/>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Arial" panose="020B0604020202020204" pitchFamily="34" charset="0"/>
                <a:cs typeface="Arial" panose="020B060402020202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latin typeface="Arial" panose="020B0604020202020204" pitchFamily="34" charset="0"/>
                <a:cs typeface="Arial" panose="020B0604020202020204" pitchFamily="34" charset="0"/>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Arial" panose="020B0604020202020204" pitchFamily="34" charset="0"/>
                <a:cs typeface="Arial" panose="020B060402020202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Arial" panose="020B0604020202020204" pitchFamily="34" charset="0"/>
                <a:cs typeface="Arial" panose="020B060402020202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latin typeface="Arial" panose="020B0604020202020204" pitchFamily="34" charset="0"/>
                <a:cs typeface="Arial" panose="020B0604020202020204" pitchFamily="34" charset="0"/>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Arial" panose="020B0604020202020204" pitchFamily="34" charset="0"/>
                <a:cs typeface="Arial" panose="020B060402020202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Arial" panose="020B0604020202020204" pitchFamily="34" charset="0"/>
                <a:cs typeface="Arial" panose="020B060402020202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7076281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067257" y="1009651"/>
            <a:ext cx="3568743" cy="3544887"/>
          </a:xfrm>
        </p:spPr>
        <p:txBody>
          <a:bodyPr>
            <a:normAutofit/>
          </a:bodyPr>
          <a:lstStyle>
            <a:lvl1pPr marL="0" indent="0">
              <a:lnSpc>
                <a:spcPct val="90000"/>
              </a:lnSpc>
              <a:spcBef>
                <a:spcPts val="750"/>
              </a:spcBef>
              <a:buNone/>
              <a:defRPr sz="1350" b="1" i="0">
                <a:solidFill>
                  <a:schemeClr val="accent2"/>
                </a:solidFill>
                <a:latin typeface="Arial" panose="020B0604020202020204" pitchFamily="34" charset="0"/>
                <a:cs typeface="Arial" panose="020B0604020202020204" pitchFamily="34" charset="0"/>
              </a:defRPr>
            </a:lvl1pPr>
            <a:lvl2pPr marL="0" indent="0">
              <a:lnSpc>
                <a:spcPct val="104000"/>
              </a:lnSpc>
              <a:spcBef>
                <a:spcPts val="750"/>
              </a:spcBef>
              <a:buNone/>
              <a:defRPr sz="1350">
                <a:latin typeface="Arial" panose="020B0604020202020204" pitchFamily="34" charset="0"/>
                <a:cs typeface="Arial" panose="020B0604020202020204" pitchFamily="34" charset="0"/>
              </a:defRPr>
            </a:lvl2pPr>
            <a:lvl3pPr marL="127397" indent="-127397">
              <a:lnSpc>
                <a:spcPct val="104000"/>
              </a:lnSpc>
              <a:spcBef>
                <a:spcPts val="750"/>
              </a:spcBef>
              <a:defRPr sz="1350">
                <a:latin typeface="Arial" panose="020B0604020202020204" pitchFamily="34" charset="0"/>
                <a:cs typeface="Arial" panose="020B0604020202020204" pitchFamily="34" charset="0"/>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750"/>
              </a:spcBef>
              <a:buNone/>
              <a:defRPr sz="1350" b="1" i="0">
                <a:solidFill>
                  <a:schemeClr val="accent2"/>
                </a:solidFill>
                <a:latin typeface="Arial" panose="020B0604020202020204" pitchFamily="34" charset="0"/>
                <a:cs typeface="Arial" panose="020B0604020202020204" pitchFamily="34" charset="0"/>
              </a:defRPr>
            </a:lvl1pPr>
            <a:lvl2pPr marL="0" indent="0">
              <a:lnSpc>
                <a:spcPct val="104000"/>
              </a:lnSpc>
              <a:spcBef>
                <a:spcPts val="750"/>
              </a:spcBef>
              <a:buNone/>
              <a:defRPr sz="1350">
                <a:latin typeface="Arial" panose="020B0604020202020204" pitchFamily="34" charset="0"/>
                <a:cs typeface="Arial" panose="020B0604020202020204" pitchFamily="34" charset="0"/>
              </a:defRPr>
            </a:lvl2pPr>
            <a:lvl3pPr marL="127397" indent="-127397">
              <a:lnSpc>
                <a:spcPct val="104000"/>
              </a:lnSpc>
              <a:spcBef>
                <a:spcPts val="750"/>
              </a:spcBef>
              <a:defRPr sz="1350">
                <a:latin typeface="Arial" panose="020B0604020202020204" pitchFamily="34" charset="0"/>
                <a:cs typeface="Arial" panose="020B0604020202020204" pitchFamily="34" charset="0"/>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003565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4" name="Picture 6" descr="border.png"/>
          <p:cNvPicPr>
            <a:picLocks noChangeAspect="1"/>
          </p:cNvPicPr>
          <p:nvPr userDrawn="1"/>
        </p:nvPicPr>
        <p:blipFill>
          <a:blip r:embed="rId2" cstate="print"/>
          <a:srcRect/>
          <a:stretch>
            <a:fillRect/>
          </a:stretch>
        </p:blipFill>
        <p:spPr bwMode="auto">
          <a:xfrm>
            <a:off x="0" y="-1200150"/>
            <a:ext cx="4572000" cy="6457950"/>
          </a:xfrm>
          <a:prstGeom prst="rect">
            <a:avLst/>
          </a:prstGeom>
          <a:noFill/>
          <a:ln w="9525">
            <a:noFill/>
            <a:miter lim="800000"/>
            <a:headEnd/>
            <a:tailEnd/>
          </a:ln>
        </p:spPr>
      </p:pic>
      <p:sp>
        <p:nvSpPr>
          <p:cNvPr id="3" name="Text Placeholder 2"/>
          <p:cNvSpPr>
            <a:spLocks noGrp="1"/>
          </p:cNvSpPr>
          <p:nvPr>
            <p:ph type="body" idx="1"/>
          </p:nvPr>
        </p:nvSpPr>
        <p:spPr>
          <a:xfrm>
            <a:off x="4724401" y="2743200"/>
            <a:ext cx="3465513" cy="285750"/>
          </a:xfrm>
        </p:spPr>
        <p:txBody>
          <a:bodyPr anchor="b"/>
          <a:lstStyle>
            <a:lvl1pPr marL="0" indent="0">
              <a:spcBef>
                <a:spcPts val="0"/>
              </a:spcBef>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6" name="Title 1"/>
          <p:cNvSpPr>
            <a:spLocks noGrp="1"/>
          </p:cNvSpPr>
          <p:nvPr>
            <p:ph type="title"/>
          </p:nvPr>
        </p:nvSpPr>
        <p:spPr>
          <a:xfrm>
            <a:off x="4724400" y="1771650"/>
            <a:ext cx="3962400" cy="857250"/>
          </a:xfrm>
        </p:spPr>
        <p:txBody>
          <a:bodyPr>
            <a:normAutofit/>
          </a:bodyPr>
          <a:lstStyle>
            <a:lvl1pPr algn="l">
              <a:defRPr sz="2400"/>
            </a:lvl1pPr>
          </a:lstStyle>
          <a:p>
            <a:r>
              <a:rPr lang="en-US"/>
              <a:t>Click to edit Master title style</a:t>
            </a:r>
            <a:endParaRPr lang="en-US" dirty="0"/>
          </a:p>
        </p:txBody>
      </p:sp>
    </p:spTree>
    <p:extLst>
      <p:ext uri="{BB962C8B-B14F-4D97-AF65-F5344CB8AC3E}">
        <p14:creationId xmlns:p14="http://schemas.microsoft.com/office/powerpoint/2010/main" val="3799563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Footer Placeholder 4"/>
          <p:cNvSpPr>
            <a:spLocks noGrp="1"/>
          </p:cNvSpPr>
          <p:nvPr>
            <p:ph type="ftr" sz="quarter" idx="11"/>
          </p:nvPr>
        </p:nvSpPr>
        <p:spPr>
          <a:xfrm>
            <a:off x="2916238" y="4960145"/>
            <a:ext cx="2951162" cy="183356"/>
          </a:xfrm>
          <a:prstGeom prst="rect">
            <a:avLst/>
          </a:prstGeom>
        </p:spPr>
        <p:txBody>
          <a:bodyPr/>
          <a:lstStyle/>
          <a:p>
            <a:pPr defTabSz="342900"/>
            <a:endParaRPr lang="en-IE" dirty="0">
              <a:solidFill>
                <a:srgbClr val="FFFFFF"/>
              </a:solidFill>
            </a:endParaRPr>
          </a:p>
        </p:txBody>
      </p:sp>
    </p:spTree>
    <p:extLst>
      <p:ext uri="{BB962C8B-B14F-4D97-AF65-F5344CB8AC3E}">
        <p14:creationId xmlns:p14="http://schemas.microsoft.com/office/powerpoint/2010/main" val="40298083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2_Titel en object">
    <p:bg>
      <p:bgPr>
        <a:solidFill>
          <a:schemeClr val="accent2"/>
        </a:solidFill>
        <a:effectLst/>
      </p:bgPr>
    </p:b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77801" y="85877"/>
            <a:ext cx="8788400" cy="4971752"/>
          </a:xfrm>
        </p:spPr>
        <p:txBody>
          <a:bodyPr>
            <a:normAutofit/>
          </a:bodyPr>
          <a:lstStyle>
            <a:lvl1pPr marL="0" indent="0">
              <a:buNone/>
              <a:defRPr sz="3000">
                <a:solidFill>
                  <a:schemeClr val="bg1"/>
                </a:solidFill>
              </a:defRPr>
            </a:lvl1pPr>
            <a:lvl2pPr marL="342900" indent="0">
              <a:buNone/>
              <a:defRPr sz="2700">
                <a:solidFill>
                  <a:schemeClr val="bg1"/>
                </a:solidFill>
              </a:defRPr>
            </a:lvl2pPr>
            <a:lvl3pPr marL="685800" indent="0">
              <a:buNone/>
              <a:defRPr sz="2400">
                <a:solidFill>
                  <a:schemeClr val="bg1"/>
                </a:solidFill>
              </a:defRPr>
            </a:lvl3pPr>
            <a:lvl4pPr marL="1028700" indent="0">
              <a:buNone/>
              <a:defRPr sz="2100">
                <a:solidFill>
                  <a:schemeClr val="bg1"/>
                </a:solidFill>
              </a:defRPr>
            </a:lvl4pPr>
            <a:lvl5pPr marL="1371600" indent="0">
              <a:buNone/>
              <a:defRPr sz="2100">
                <a:solidFill>
                  <a:schemeClr val="bg1"/>
                </a:solidFill>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26801761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81"/>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21055954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5_Title Slide">
    <p:spTree>
      <p:nvGrpSpPr>
        <p:cNvPr id="1" name=""/>
        <p:cNvGrpSpPr/>
        <p:nvPr/>
      </p:nvGrpSpPr>
      <p:grpSpPr>
        <a:xfrm>
          <a:off x="0" y="0"/>
          <a:ext cx="0" cy="0"/>
          <a:chOff x="0" y="0"/>
          <a:chExt cx="0" cy="0"/>
        </a:xfrm>
      </p:grpSpPr>
      <p:sp>
        <p:nvSpPr>
          <p:cNvPr id="72" name="Rectangle 71"/>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2" name="Title 1"/>
          <p:cNvSpPr>
            <a:spLocks noGrp="1"/>
          </p:cNvSpPr>
          <p:nvPr>
            <p:ph type="ctrTitle" hasCustomPrompt="1"/>
          </p:nvPr>
        </p:nvSpPr>
        <p:spPr>
          <a:xfrm>
            <a:off x="3105952" y="1543051"/>
            <a:ext cx="5483013" cy="768143"/>
          </a:xfrm>
        </p:spPr>
        <p:txBody>
          <a:bodyPr anchor="b" anchorCtr="0"/>
          <a:lstStyle>
            <a:lvl1pPr algn="l">
              <a:defRPr spc="-30" baseline="0">
                <a:solidFill>
                  <a:schemeClr val="tx1"/>
                </a:solidFill>
              </a:defRPr>
            </a:lvl1pPr>
          </a:lstStyle>
          <a:p>
            <a:r>
              <a:rPr lang="en-US" dirty="0"/>
              <a:t>This is the title of your presentation</a:t>
            </a:r>
          </a:p>
        </p:txBody>
      </p:sp>
      <p:sp>
        <p:nvSpPr>
          <p:cNvPr id="3" name="Subtitle 2"/>
          <p:cNvSpPr>
            <a:spLocks noGrp="1"/>
          </p:cNvSpPr>
          <p:nvPr>
            <p:ph type="subTitle" idx="1" hasCustomPrompt="1"/>
          </p:nvPr>
        </p:nvSpPr>
        <p:spPr>
          <a:xfrm>
            <a:off x="3105952" y="2380001"/>
            <a:ext cx="5483013" cy="630371"/>
          </a:xfrm>
        </p:spPr>
        <p:txBody>
          <a:bodyPr>
            <a:normAutofit/>
          </a:bodyPr>
          <a:lstStyle>
            <a:lvl1pPr marL="0" indent="0" algn="l">
              <a:lnSpc>
                <a:spcPct val="90000"/>
              </a:lnSpc>
              <a:spcBef>
                <a:spcPts val="0"/>
              </a:spcBef>
              <a:buNone/>
              <a:defRPr sz="1500"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5" name="Text Placeholder 4"/>
          <p:cNvSpPr>
            <a:spLocks noGrp="1"/>
          </p:cNvSpPr>
          <p:nvPr>
            <p:ph type="body" sz="quarter" idx="10"/>
          </p:nvPr>
        </p:nvSpPr>
        <p:spPr>
          <a:xfrm>
            <a:off x="3106740" y="4117972"/>
            <a:ext cx="5481637" cy="736600"/>
          </a:xfrm>
        </p:spPr>
        <p:txBody>
          <a:bodyPr anchor="b" anchorCtr="0">
            <a:normAutofit/>
          </a:bodyPr>
          <a:lstStyle>
            <a:lvl1pPr marL="0" indent="0" algn="l">
              <a:lnSpc>
                <a:spcPct val="92000"/>
              </a:lnSpc>
              <a:spcBef>
                <a:spcPts val="450"/>
              </a:spcBef>
              <a:buNone/>
              <a:defRPr sz="1050">
                <a:solidFill>
                  <a:schemeClr val="tx1"/>
                </a:solidFill>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2"/>
            <a:ext cx="2209800" cy="736600"/>
          </a:xfrm>
        </p:spPr>
        <p:txBody>
          <a:bodyPr anchor="b" anchorCtr="0">
            <a:normAutofit/>
          </a:bodyPr>
          <a:lstStyle>
            <a:lvl1pPr marL="0" indent="0" algn="r">
              <a:lnSpc>
                <a:spcPct val="92000"/>
              </a:lnSpc>
              <a:spcBef>
                <a:spcPts val="450"/>
              </a:spcBef>
              <a:buNone/>
              <a:defRPr sz="1050">
                <a:solidFill>
                  <a:schemeClr val="bg1"/>
                </a:solidFill>
              </a:defRPr>
            </a:lvl1pPr>
          </a:lstStyle>
          <a:p>
            <a:pPr lvl="0"/>
            <a:r>
              <a:rPr lang="en-US" dirty="0"/>
              <a:t>Enter the Date</a:t>
            </a:r>
          </a:p>
        </p:txBody>
      </p:sp>
      <p:pic>
        <p:nvPicPr>
          <p:cNvPr id="71" name="Picture 7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7714" y="956309"/>
            <a:ext cx="2626935" cy="386159"/>
          </a:xfrm>
          <a:prstGeom prst="rect">
            <a:avLst/>
          </a:prstGeom>
        </p:spPr>
      </p:pic>
    </p:spTree>
    <p:extLst>
      <p:ext uri="{BB962C8B-B14F-4D97-AF65-F5344CB8AC3E}">
        <p14:creationId xmlns:p14="http://schemas.microsoft.com/office/powerpoint/2010/main" val="35420888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4112407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800" b="1" i="0" spc="0" baseline="0">
                <a:solidFill>
                  <a:schemeClr val="tx1"/>
                </a:solidFill>
                <a:latin typeface="Arial" panose="020B0604020202020204" pitchFamily="34" charset="0"/>
                <a:cs typeface="Arial" panose="020B0604020202020204" pitchFamily="34" charset="0"/>
              </a:defRPr>
            </a:lvl1pPr>
            <a:lvl2pPr marL="0" indent="0">
              <a:buFont typeface="Arial"/>
              <a:buNone/>
              <a:defRPr spc="0" baseline="0">
                <a:solidFill>
                  <a:schemeClr val="tx1"/>
                </a:solidFill>
                <a:latin typeface="Arial" panose="020B0604020202020204" pitchFamily="34" charset="0"/>
                <a:cs typeface="Arial" panose="020B0604020202020204" pitchFamily="34" charset="0"/>
              </a:defRPr>
            </a:lvl2pPr>
            <a:lvl3pPr marL="169863" indent="-169863">
              <a:defRPr spc="0" baseline="0">
                <a:solidFill>
                  <a:schemeClr val="tx1"/>
                </a:solidFill>
                <a:latin typeface="Arial" panose="020B0604020202020204" pitchFamily="34" charset="0"/>
                <a:cs typeface="Arial" panose="020B0604020202020204" pitchFamily="34" charset="0"/>
              </a:defRPr>
            </a:lvl3pPr>
            <a:lvl4pPr marL="400050" indent="-230188">
              <a:defRPr spc="0" baseline="0">
                <a:solidFill>
                  <a:schemeClr val="tx1"/>
                </a:solidFill>
                <a:latin typeface="Arial" panose="020B0604020202020204" pitchFamily="34" charset="0"/>
                <a:cs typeface="Arial" panose="020B0604020202020204" pitchFamily="34" charset="0"/>
              </a:defRPr>
            </a:lvl4pPr>
            <a:lvl5pPr marL="631825" indent="-231775">
              <a:defRPr spc="0" baseline="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99333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mj-lt"/>
                <a:cs typeface="Helvetica Light"/>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2656983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p>
            <a:r>
              <a:rPr lang="en-US" dirty="0"/>
              <a:t>Click to edit Master title style</a:t>
            </a:r>
          </a:p>
        </p:txBody>
      </p:sp>
      <p:sp>
        <p:nvSpPr>
          <p:cNvPr id="3" name="Content Placeholder 2"/>
          <p:cNvSpPr>
            <a:spLocks noGrp="1"/>
          </p:cNvSpPr>
          <p:nvPr>
            <p:ph sz="half" idx="1"/>
          </p:nvPr>
        </p:nvSpPr>
        <p:spPr>
          <a:xfrm>
            <a:off x="5067257"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440567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69"/>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6"/>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3706034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3"/>
            <a:ext cx="6659880" cy="1102519"/>
          </a:xfrm>
        </p:spPr>
        <p:txBody>
          <a:bodyPr anchor="b" anchorCtr="0">
            <a:normAutofit/>
          </a:bodyPr>
          <a:lstStyle>
            <a:lvl1pPr algn="l">
              <a:defRPr sz="3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0"/>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8" name="Slide Number Placeholder 5"/>
          <p:cNvSpPr txBox="1">
            <a:spLocks/>
          </p:cNvSpPr>
          <p:nvPr userDrawn="1"/>
        </p:nvSpPr>
        <p:spPr>
          <a:xfrm>
            <a:off x="247400" y="1982788"/>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2025" smtClean="0">
                <a:solidFill>
                  <a:prstClr val="white"/>
                </a:solidFill>
                <a:latin typeface="Helvetica Light"/>
                <a:cs typeface="Helvetica Light"/>
              </a:rPr>
              <a:pPr algn="ctr">
                <a:lnSpc>
                  <a:spcPct val="90000"/>
                </a:lnSpc>
              </a:pPr>
              <a:t>‹#›</a:t>
            </a:fld>
            <a:endParaRPr lang="en-US" sz="2025" dirty="0">
              <a:solidFill>
                <a:prstClr val="white"/>
              </a:solidFill>
              <a:latin typeface="Helvetica Light"/>
              <a:cs typeface="Helvetica Light"/>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482" y="165306"/>
            <a:ext cx="800343" cy="489209"/>
          </a:xfrm>
          <a:prstGeom prst="rect">
            <a:avLst/>
          </a:prstGeom>
        </p:spPr>
      </p:pic>
    </p:spTree>
    <p:extLst>
      <p:ext uri="{BB962C8B-B14F-4D97-AF65-F5344CB8AC3E}">
        <p14:creationId xmlns:p14="http://schemas.microsoft.com/office/powerpoint/2010/main" val="10066033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2" name="Title 1"/>
          <p:cNvSpPr>
            <a:spLocks noGrp="1"/>
          </p:cNvSpPr>
          <p:nvPr>
            <p:ph type="ctrTitle" hasCustomPrompt="1"/>
          </p:nvPr>
        </p:nvSpPr>
        <p:spPr>
          <a:xfrm>
            <a:off x="3105951" y="1543050"/>
            <a:ext cx="5483013" cy="768143"/>
          </a:xfrm>
        </p:spPr>
        <p:txBody>
          <a:bodyPr anchor="b" anchorCtr="0"/>
          <a:lstStyle>
            <a:lvl1pPr algn="l">
              <a:defRPr spc="-30" baseline="0">
                <a:solidFill>
                  <a:schemeClr val="tx1"/>
                </a:solidFill>
              </a:defRPr>
            </a:lvl1pPr>
          </a:lstStyle>
          <a:p>
            <a:r>
              <a:rPr lang="en-US" dirty="0"/>
              <a:t>This is the title of your presentation</a:t>
            </a:r>
          </a:p>
        </p:txBody>
      </p:sp>
      <p:sp>
        <p:nvSpPr>
          <p:cNvPr id="3" name="Subtitle 2"/>
          <p:cNvSpPr>
            <a:spLocks noGrp="1"/>
          </p:cNvSpPr>
          <p:nvPr>
            <p:ph type="subTitle" idx="1" hasCustomPrompt="1"/>
          </p:nvPr>
        </p:nvSpPr>
        <p:spPr>
          <a:xfrm>
            <a:off x="3105951" y="2380000"/>
            <a:ext cx="5483013" cy="630371"/>
          </a:xfrm>
        </p:spPr>
        <p:txBody>
          <a:bodyPr>
            <a:normAutofit/>
          </a:bodyPr>
          <a:lstStyle>
            <a:lvl1pPr marL="0" indent="0" algn="l">
              <a:lnSpc>
                <a:spcPct val="90000"/>
              </a:lnSpc>
              <a:spcBef>
                <a:spcPts val="0"/>
              </a:spcBef>
              <a:buNone/>
              <a:defRPr sz="1500"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5" name="Text Placeholder 4"/>
          <p:cNvSpPr>
            <a:spLocks noGrp="1"/>
          </p:cNvSpPr>
          <p:nvPr>
            <p:ph type="body" sz="quarter" idx="10"/>
          </p:nvPr>
        </p:nvSpPr>
        <p:spPr>
          <a:xfrm>
            <a:off x="3106740" y="4117971"/>
            <a:ext cx="5481637" cy="736600"/>
          </a:xfrm>
        </p:spPr>
        <p:txBody>
          <a:bodyPr anchor="b" anchorCtr="0">
            <a:normAutofit/>
          </a:bodyPr>
          <a:lstStyle>
            <a:lvl1pPr marL="0" indent="0" algn="l">
              <a:lnSpc>
                <a:spcPct val="92000"/>
              </a:lnSpc>
              <a:spcBef>
                <a:spcPts val="450"/>
              </a:spcBef>
              <a:buNone/>
              <a:defRPr sz="1050">
                <a:solidFill>
                  <a:schemeClr val="tx1"/>
                </a:solidFill>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1"/>
            <a:ext cx="2209800" cy="736600"/>
          </a:xfrm>
        </p:spPr>
        <p:txBody>
          <a:bodyPr anchor="b" anchorCtr="0">
            <a:normAutofit/>
          </a:bodyPr>
          <a:lstStyle>
            <a:lvl1pPr marL="0" indent="0" algn="r">
              <a:lnSpc>
                <a:spcPct val="92000"/>
              </a:lnSpc>
              <a:spcBef>
                <a:spcPts val="450"/>
              </a:spcBef>
              <a:buNone/>
              <a:defRPr sz="1050">
                <a:solidFill>
                  <a:schemeClr val="bg1"/>
                </a:solidFill>
              </a:defRPr>
            </a:lvl1pPr>
          </a:lstStyle>
          <a:p>
            <a:pPr lvl="0"/>
            <a:r>
              <a:rPr lang="en-US" dirty="0"/>
              <a:t>Enter the Date</a:t>
            </a:r>
          </a:p>
        </p:txBody>
      </p:sp>
      <p:pic>
        <p:nvPicPr>
          <p:cNvPr id="71" name="Picture 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715" y="956308"/>
            <a:ext cx="2626935" cy="386159"/>
          </a:xfrm>
          <a:prstGeom prst="rect">
            <a:avLst/>
          </a:prstGeom>
        </p:spPr>
      </p:pic>
    </p:spTree>
    <p:extLst>
      <p:ext uri="{BB962C8B-B14F-4D97-AF65-F5344CB8AC3E}">
        <p14:creationId xmlns:p14="http://schemas.microsoft.com/office/powerpoint/2010/main" val="11779601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20054690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8" y="-1"/>
            <a:ext cx="7428153" cy="667276"/>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48803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350" b="1" i="0" spc="0" baseline="0">
                <a:solidFill>
                  <a:schemeClr val="tx1"/>
                </a:solidFill>
                <a:latin typeface="+mj-lt"/>
                <a:cs typeface="Helvetica"/>
              </a:defRPr>
            </a:lvl1pPr>
            <a:lvl2pPr marL="0" indent="0">
              <a:buFont typeface="Arial"/>
              <a:buNone/>
              <a:defRPr spc="0" baseline="0">
                <a:solidFill>
                  <a:schemeClr val="tx1"/>
                </a:solidFill>
                <a:latin typeface="+mj-lt"/>
              </a:defRPr>
            </a:lvl2pPr>
            <a:lvl3pPr marL="127397" indent="-127397">
              <a:defRPr spc="0" baseline="0">
                <a:solidFill>
                  <a:schemeClr val="tx1"/>
                </a:solidFill>
                <a:latin typeface="+mj-lt"/>
              </a:defRPr>
            </a:lvl3pPr>
            <a:lvl4pPr marL="300038" indent="-172641">
              <a:defRPr spc="0" baseline="0">
                <a:solidFill>
                  <a:schemeClr val="tx1"/>
                </a:solidFill>
                <a:latin typeface="+mj-lt"/>
              </a:defRPr>
            </a:lvl4pPr>
            <a:lvl5pPr marL="473869" indent="-173831">
              <a:defRPr spc="0" baseline="0">
                <a:solidFill>
                  <a:schemeClr val="tx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95480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p>
            <a:r>
              <a:rPr lang="en-US" dirty="0"/>
              <a:t>Click to edit Master title style</a:t>
            </a:r>
          </a:p>
        </p:txBody>
      </p:sp>
      <p:sp>
        <p:nvSpPr>
          <p:cNvPr id="3" name="Content Placeholder 2"/>
          <p:cNvSpPr>
            <a:spLocks noGrp="1"/>
          </p:cNvSpPr>
          <p:nvPr>
            <p:ph sz="half" idx="1"/>
          </p:nvPr>
        </p:nvSpPr>
        <p:spPr>
          <a:xfrm>
            <a:off x="5053640"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2"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36191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80" y="151667"/>
            <a:ext cx="7428153" cy="7296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62597588"/>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053640" y="1001714"/>
            <a:ext cx="3582361" cy="3544887"/>
          </a:xfrm>
        </p:spPr>
        <p:txBody>
          <a:bodyPr>
            <a:normAutofit/>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1" y="1001714"/>
            <a:ext cx="3582361" cy="3544887"/>
          </a:xfrm>
        </p:spPr>
        <p:txBody>
          <a:bodyPr>
            <a:normAutofit/>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34553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0477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7398732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mj-lt"/>
                <a:cs typeface="Helvetica Light"/>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476265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p>
            <a:r>
              <a:rPr lang="en-US" dirty="0"/>
              <a:t>Click to edit Master title style</a:t>
            </a:r>
          </a:p>
        </p:txBody>
      </p:sp>
      <p:sp>
        <p:nvSpPr>
          <p:cNvPr id="3" name="Content Placeholder 2"/>
          <p:cNvSpPr>
            <a:spLocks noGrp="1"/>
          </p:cNvSpPr>
          <p:nvPr>
            <p:ph sz="half" idx="1"/>
          </p:nvPr>
        </p:nvSpPr>
        <p:spPr>
          <a:xfrm>
            <a:off x="5067258"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0745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69"/>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6"/>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41993069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3"/>
            <a:ext cx="6659880" cy="1102519"/>
          </a:xfrm>
        </p:spPr>
        <p:txBody>
          <a:bodyPr anchor="b" anchorCtr="0">
            <a:normAutofit/>
          </a:bodyPr>
          <a:lstStyle>
            <a:lvl1pPr algn="l">
              <a:defRPr sz="3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0"/>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8" name="Slide Number Placeholder 5"/>
          <p:cNvSpPr txBox="1">
            <a:spLocks/>
          </p:cNvSpPr>
          <p:nvPr userDrawn="1"/>
        </p:nvSpPr>
        <p:spPr>
          <a:xfrm>
            <a:off x="247400" y="1982788"/>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2025" smtClean="0">
                <a:solidFill>
                  <a:prstClr val="white"/>
                </a:solidFill>
                <a:latin typeface="Helvetica Light"/>
                <a:cs typeface="Helvetica Light"/>
              </a:rPr>
              <a:pPr algn="ctr">
                <a:lnSpc>
                  <a:spcPct val="90000"/>
                </a:lnSpc>
              </a:pPr>
              <a:t>‹#›</a:t>
            </a:fld>
            <a:endParaRPr lang="en-US" sz="2025" dirty="0">
              <a:solidFill>
                <a:prstClr val="white"/>
              </a:solidFill>
              <a:latin typeface="Helvetica Light"/>
              <a:cs typeface="Helvetica Light"/>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482" y="165306"/>
            <a:ext cx="800343" cy="489209"/>
          </a:xfrm>
          <a:prstGeom prst="rect">
            <a:avLst/>
          </a:prstGeom>
        </p:spPr>
      </p:pic>
    </p:spTree>
    <p:extLst>
      <p:ext uri="{BB962C8B-B14F-4D97-AF65-F5344CB8AC3E}">
        <p14:creationId xmlns:p14="http://schemas.microsoft.com/office/powerpoint/2010/main" val="7389029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rgbClr val="282828"/>
              </a:solidFill>
              <a:latin typeface="Arial" panose="020B0604020202020204" pitchFamily="34" charset="0"/>
              <a:cs typeface="Arial" panose="020B0604020202020204" pitchFamily="34" charset="0"/>
            </a:endParaRPr>
          </a:p>
        </p:txBody>
      </p:sp>
      <p:sp>
        <p:nvSpPr>
          <p:cNvPr id="2" name="Title 1"/>
          <p:cNvSpPr>
            <a:spLocks noGrp="1"/>
          </p:cNvSpPr>
          <p:nvPr>
            <p:ph type="ctrTitle" hasCustomPrompt="1"/>
          </p:nvPr>
        </p:nvSpPr>
        <p:spPr>
          <a:xfrm>
            <a:off x="3105951" y="1543050"/>
            <a:ext cx="5483013" cy="768143"/>
          </a:xfrm>
        </p:spPr>
        <p:txBody>
          <a:bodyPr anchor="b" anchorCtr="0"/>
          <a:lstStyle>
            <a:lvl1pPr algn="l">
              <a:defRPr spc="-30" baseline="0">
                <a:solidFill>
                  <a:schemeClr val="tx1"/>
                </a:solidFill>
                <a:latin typeface="Arial" panose="020B0604020202020204" pitchFamily="34" charset="0"/>
                <a:cs typeface="Arial" panose="020B0604020202020204" pitchFamily="34" charset="0"/>
              </a:defRPr>
            </a:lvl1pPr>
          </a:lstStyle>
          <a:p>
            <a:r>
              <a:rPr lang="en-US" dirty="0"/>
              <a:t>This is the title of your presentation</a:t>
            </a:r>
          </a:p>
        </p:txBody>
      </p:sp>
      <p:sp>
        <p:nvSpPr>
          <p:cNvPr id="3" name="Subtitle 2"/>
          <p:cNvSpPr>
            <a:spLocks noGrp="1"/>
          </p:cNvSpPr>
          <p:nvPr>
            <p:ph type="subTitle" idx="1" hasCustomPrompt="1"/>
          </p:nvPr>
        </p:nvSpPr>
        <p:spPr>
          <a:xfrm>
            <a:off x="3105951" y="2380000"/>
            <a:ext cx="5483013" cy="630371"/>
          </a:xfrm>
        </p:spPr>
        <p:txBody>
          <a:bodyPr>
            <a:normAutofit/>
          </a:bodyPr>
          <a:lstStyle>
            <a:lvl1pPr marL="0" indent="0" algn="l">
              <a:lnSpc>
                <a:spcPct val="90000"/>
              </a:lnSpc>
              <a:spcBef>
                <a:spcPts val="0"/>
              </a:spcBef>
              <a:buNone/>
              <a:defRPr sz="1500" spc="-30" baseline="0">
                <a:solidFill>
                  <a:schemeClr val="tx1"/>
                </a:solidFill>
                <a:latin typeface="Arial" panose="020B0604020202020204" pitchFamily="34" charset="0"/>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282828"/>
              </a:solidFill>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0"/>
          </p:nvPr>
        </p:nvSpPr>
        <p:spPr>
          <a:xfrm>
            <a:off x="3106740" y="4117971"/>
            <a:ext cx="5481637" cy="736600"/>
          </a:xfrm>
        </p:spPr>
        <p:txBody>
          <a:bodyPr anchor="b" anchorCtr="0">
            <a:normAutofit/>
          </a:bodyPr>
          <a:lstStyle>
            <a:lvl1pPr marL="0" indent="0" algn="l">
              <a:lnSpc>
                <a:spcPct val="92000"/>
              </a:lnSpc>
              <a:spcBef>
                <a:spcPts val="450"/>
              </a:spcBef>
              <a:buNone/>
              <a:defRPr sz="105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1"/>
            <a:ext cx="2209800" cy="736600"/>
          </a:xfrm>
        </p:spPr>
        <p:txBody>
          <a:bodyPr anchor="b" anchorCtr="0">
            <a:normAutofit/>
          </a:bodyPr>
          <a:lstStyle>
            <a:lvl1pPr marL="0" indent="0" algn="r">
              <a:lnSpc>
                <a:spcPct val="92000"/>
              </a:lnSpc>
              <a:spcBef>
                <a:spcPts val="450"/>
              </a:spcBef>
              <a:buNone/>
              <a:defRPr sz="1050">
                <a:solidFill>
                  <a:schemeClr val="tx1"/>
                </a:solidFill>
                <a:latin typeface="Arial" panose="020B0604020202020204" pitchFamily="34" charset="0"/>
                <a:cs typeface="Arial" panose="020B0604020202020204" pitchFamily="34" charset="0"/>
              </a:defRPr>
            </a:lvl1pPr>
          </a:lstStyle>
          <a:p>
            <a:pPr lvl="0"/>
            <a:r>
              <a:rPr lang="en-US" dirty="0"/>
              <a:t>Enter the Date</a:t>
            </a:r>
          </a:p>
        </p:txBody>
      </p:sp>
      <p:pic>
        <p:nvPicPr>
          <p:cNvPr id="71" name="Picture 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715" y="956308"/>
            <a:ext cx="2626935" cy="386159"/>
          </a:xfrm>
          <a:prstGeom prst="rect">
            <a:avLst/>
          </a:prstGeom>
        </p:spPr>
      </p:pic>
    </p:spTree>
    <p:extLst>
      <p:ext uri="{BB962C8B-B14F-4D97-AF65-F5344CB8AC3E}">
        <p14:creationId xmlns:p14="http://schemas.microsoft.com/office/powerpoint/2010/main" val="21361580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IE"/>
          </a:p>
        </p:txBody>
      </p:sp>
    </p:spTree>
    <p:extLst>
      <p:ext uri="{BB962C8B-B14F-4D97-AF65-F5344CB8AC3E}">
        <p14:creationId xmlns:p14="http://schemas.microsoft.com/office/powerpoint/2010/main" val="37907846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8" y="-1"/>
            <a:ext cx="7428153" cy="667276"/>
          </a:xfrm>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29562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350" b="1" i="0" spc="0" baseline="0">
                <a:solidFill>
                  <a:schemeClr val="tx1"/>
                </a:solidFill>
                <a:latin typeface="Arial" panose="020B0604020202020204" pitchFamily="34" charset="0"/>
                <a:cs typeface="Arial" panose="020B0604020202020204" pitchFamily="34" charset="0"/>
              </a:defRPr>
            </a:lvl1pPr>
            <a:lvl2pPr marL="0" indent="0">
              <a:buFont typeface="Arial"/>
              <a:buNone/>
              <a:defRPr spc="0" baseline="0">
                <a:solidFill>
                  <a:schemeClr val="tx1"/>
                </a:solidFill>
                <a:latin typeface="Arial" panose="020B0604020202020204" pitchFamily="34" charset="0"/>
                <a:cs typeface="Arial" panose="020B0604020202020204" pitchFamily="34" charset="0"/>
              </a:defRPr>
            </a:lvl2pPr>
            <a:lvl3pPr marL="127397" indent="-127397">
              <a:defRPr spc="0" baseline="0">
                <a:solidFill>
                  <a:schemeClr val="tx1"/>
                </a:solidFill>
                <a:latin typeface="Arial" panose="020B0604020202020204" pitchFamily="34" charset="0"/>
                <a:cs typeface="Arial" panose="020B0604020202020204" pitchFamily="34" charset="0"/>
              </a:defRPr>
            </a:lvl3pPr>
            <a:lvl4pPr marL="300038" indent="-172641">
              <a:defRPr spc="0" baseline="0">
                <a:solidFill>
                  <a:schemeClr val="tx1"/>
                </a:solidFill>
                <a:latin typeface="Arial" panose="020B0604020202020204" pitchFamily="34" charset="0"/>
                <a:cs typeface="Arial" panose="020B0604020202020204" pitchFamily="34" charset="0"/>
              </a:defRPr>
            </a:lvl4pPr>
            <a:lvl5pPr marL="473869" indent="-173831">
              <a:defRPr spc="0" baseline="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4440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79" y="151667"/>
            <a:ext cx="7428153" cy="729675"/>
          </a:xfrm>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47894318"/>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053640" y="1001714"/>
            <a:ext cx="3582361" cy="3544887"/>
          </a:xfrm>
        </p:spPr>
        <p:txBody>
          <a:bodyPr>
            <a:normAutofit/>
          </a:bodyPr>
          <a:lstStyle>
            <a:lvl1pPr>
              <a:defRPr sz="1500">
                <a:latin typeface="Arial" panose="020B0604020202020204" pitchFamily="34" charset="0"/>
                <a:cs typeface="Arial" panose="020B0604020202020204" pitchFamily="34" charset="0"/>
              </a:defRPr>
            </a:lvl1pPr>
            <a:lvl2pPr>
              <a:defRPr sz="135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050">
                <a:latin typeface="Arial" panose="020B0604020202020204" pitchFamily="34" charset="0"/>
                <a:cs typeface="Arial" panose="020B0604020202020204" pitchFamily="34" charset="0"/>
              </a:defRPr>
            </a:lvl4pPr>
            <a:lvl5pPr>
              <a:defRPr sz="1050">
                <a:latin typeface="Arial" panose="020B0604020202020204" pitchFamily="34" charset="0"/>
                <a:cs typeface="Arial" panose="020B0604020202020204" pitchFamily="34" charset="0"/>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2" y="1001714"/>
            <a:ext cx="3582361" cy="3544887"/>
          </a:xfrm>
        </p:spPr>
        <p:txBody>
          <a:bodyPr>
            <a:normAutofit/>
          </a:bodyPr>
          <a:lstStyle>
            <a:lvl1pPr>
              <a:defRPr sz="1500">
                <a:latin typeface="Arial" panose="020B0604020202020204" pitchFamily="34" charset="0"/>
                <a:cs typeface="Arial" panose="020B0604020202020204" pitchFamily="34" charset="0"/>
              </a:defRPr>
            </a:lvl1pPr>
            <a:lvl2pPr>
              <a:defRPr sz="1350">
                <a:latin typeface="Arial" panose="020B0604020202020204" pitchFamily="34" charset="0"/>
                <a:cs typeface="Arial" panose="020B0604020202020204" pitchFamily="34" charset="0"/>
              </a:defRPr>
            </a:lvl2pPr>
            <a:lvl3pPr>
              <a:defRPr sz="1200">
                <a:latin typeface="Arial" panose="020B0604020202020204" pitchFamily="34" charset="0"/>
                <a:cs typeface="Arial" panose="020B0604020202020204" pitchFamily="34" charset="0"/>
              </a:defRPr>
            </a:lvl3pPr>
            <a:lvl4pPr>
              <a:defRPr sz="1050">
                <a:latin typeface="Arial" panose="020B0604020202020204" pitchFamily="34" charset="0"/>
                <a:cs typeface="Arial" panose="020B0604020202020204" pitchFamily="34" charset="0"/>
              </a:defRPr>
            </a:lvl4pPr>
            <a:lvl5pPr>
              <a:defRPr sz="1050">
                <a:latin typeface="Arial" panose="020B0604020202020204" pitchFamily="34" charset="0"/>
                <a:cs typeface="Arial" panose="020B0604020202020204" pitchFamily="34" charset="0"/>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62936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80" y="151667"/>
            <a:ext cx="7428153" cy="729675"/>
          </a:xfrm>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73439863"/>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4747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39475904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latin typeface="Arial" panose="020B0604020202020204" pitchFamily="34" charset="0"/>
                <a:cs typeface="Arial" panose="020B0604020202020204" pitchFamily="34" charset="0"/>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Arial" panose="020B0604020202020204" pitchFamily="34" charset="0"/>
                <a:cs typeface="Arial" panose="020B0604020202020204" pitchFamily="34" charset="0"/>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Arial" panose="020B0604020202020204" pitchFamily="34" charset="0"/>
                <a:cs typeface="Arial" panose="020B060402020202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latin typeface="Arial" panose="020B0604020202020204" pitchFamily="34" charset="0"/>
                <a:cs typeface="Arial" panose="020B0604020202020204" pitchFamily="34" charset="0"/>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Arial" panose="020B0604020202020204" pitchFamily="34" charset="0"/>
                <a:cs typeface="Arial" panose="020B060402020202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Arial" panose="020B0604020202020204" pitchFamily="34" charset="0"/>
                <a:cs typeface="Arial" panose="020B060402020202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latin typeface="Arial" panose="020B0604020202020204" pitchFamily="34" charset="0"/>
                <a:cs typeface="Arial" panose="020B0604020202020204" pitchFamily="34" charset="0"/>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Arial" panose="020B0604020202020204" pitchFamily="34" charset="0"/>
                <a:cs typeface="Arial" panose="020B060402020202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Arial" panose="020B0604020202020204" pitchFamily="34" charset="0"/>
                <a:cs typeface="Arial" panose="020B060402020202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1971143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067258" y="1009651"/>
            <a:ext cx="3568743" cy="3544887"/>
          </a:xfrm>
        </p:spPr>
        <p:txBody>
          <a:bodyPr>
            <a:normAutofit/>
          </a:bodyPr>
          <a:lstStyle>
            <a:lvl1pPr marL="0" indent="0">
              <a:lnSpc>
                <a:spcPct val="90000"/>
              </a:lnSpc>
              <a:spcBef>
                <a:spcPts val="750"/>
              </a:spcBef>
              <a:buNone/>
              <a:defRPr sz="1350" b="1" i="0">
                <a:solidFill>
                  <a:schemeClr val="accent2"/>
                </a:solidFill>
                <a:latin typeface="Arial" panose="020B0604020202020204" pitchFamily="34" charset="0"/>
                <a:cs typeface="Arial" panose="020B0604020202020204" pitchFamily="34" charset="0"/>
              </a:defRPr>
            </a:lvl1pPr>
            <a:lvl2pPr marL="0" indent="0">
              <a:lnSpc>
                <a:spcPct val="104000"/>
              </a:lnSpc>
              <a:spcBef>
                <a:spcPts val="750"/>
              </a:spcBef>
              <a:buNone/>
              <a:defRPr sz="1350">
                <a:latin typeface="Arial" panose="020B0604020202020204" pitchFamily="34" charset="0"/>
                <a:cs typeface="Arial" panose="020B0604020202020204" pitchFamily="34" charset="0"/>
              </a:defRPr>
            </a:lvl2pPr>
            <a:lvl3pPr marL="127397" indent="-127397">
              <a:lnSpc>
                <a:spcPct val="104000"/>
              </a:lnSpc>
              <a:spcBef>
                <a:spcPts val="750"/>
              </a:spcBef>
              <a:defRPr sz="1350">
                <a:latin typeface="Arial" panose="020B0604020202020204" pitchFamily="34" charset="0"/>
                <a:cs typeface="Arial" panose="020B0604020202020204" pitchFamily="34" charset="0"/>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750"/>
              </a:spcBef>
              <a:buNone/>
              <a:defRPr sz="1350" b="1" i="0">
                <a:solidFill>
                  <a:schemeClr val="accent2"/>
                </a:solidFill>
                <a:latin typeface="Arial" panose="020B0604020202020204" pitchFamily="34" charset="0"/>
                <a:cs typeface="Arial" panose="020B0604020202020204" pitchFamily="34" charset="0"/>
              </a:defRPr>
            </a:lvl1pPr>
            <a:lvl2pPr marL="0" indent="0">
              <a:lnSpc>
                <a:spcPct val="104000"/>
              </a:lnSpc>
              <a:spcBef>
                <a:spcPts val="750"/>
              </a:spcBef>
              <a:buNone/>
              <a:defRPr sz="1350">
                <a:latin typeface="Arial" panose="020B0604020202020204" pitchFamily="34" charset="0"/>
                <a:cs typeface="Arial" panose="020B0604020202020204" pitchFamily="34" charset="0"/>
              </a:defRPr>
            </a:lvl2pPr>
            <a:lvl3pPr marL="127397" indent="-127397">
              <a:lnSpc>
                <a:spcPct val="104000"/>
              </a:lnSpc>
              <a:spcBef>
                <a:spcPts val="750"/>
              </a:spcBef>
              <a:defRPr sz="1350">
                <a:latin typeface="Arial" panose="020B0604020202020204" pitchFamily="34" charset="0"/>
                <a:cs typeface="Arial" panose="020B0604020202020204" pitchFamily="34" charset="0"/>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465295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4" name="Picture 6" descr="border.png"/>
          <p:cNvPicPr>
            <a:picLocks noChangeAspect="1"/>
          </p:cNvPicPr>
          <p:nvPr userDrawn="1"/>
        </p:nvPicPr>
        <p:blipFill>
          <a:blip r:embed="rId2" cstate="print"/>
          <a:srcRect/>
          <a:stretch>
            <a:fillRect/>
          </a:stretch>
        </p:blipFill>
        <p:spPr bwMode="auto">
          <a:xfrm>
            <a:off x="0" y="-1200150"/>
            <a:ext cx="4572000" cy="6457950"/>
          </a:xfrm>
          <a:prstGeom prst="rect">
            <a:avLst/>
          </a:prstGeom>
          <a:noFill/>
          <a:ln w="9525">
            <a:noFill/>
            <a:miter lim="800000"/>
            <a:headEnd/>
            <a:tailEnd/>
          </a:ln>
        </p:spPr>
      </p:pic>
      <p:sp>
        <p:nvSpPr>
          <p:cNvPr id="3" name="Text Placeholder 2"/>
          <p:cNvSpPr>
            <a:spLocks noGrp="1"/>
          </p:cNvSpPr>
          <p:nvPr>
            <p:ph type="body" idx="1"/>
          </p:nvPr>
        </p:nvSpPr>
        <p:spPr>
          <a:xfrm>
            <a:off x="4724401" y="2743200"/>
            <a:ext cx="3465513" cy="285750"/>
          </a:xfrm>
        </p:spPr>
        <p:txBody>
          <a:bodyPr anchor="b"/>
          <a:lstStyle>
            <a:lvl1pPr marL="0" indent="0">
              <a:spcBef>
                <a:spcPts val="0"/>
              </a:spcBef>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6" name="Title 1"/>
          <p:cNvSpPr>
            <a:spLocks noGrp="1"/>
          </p:cNvSpPr>
          <p:nvPr>
            <p:ph type="title"/>
          </p:nvPr>
        </p:nvSpPr>
        <p:spPr>
          <a:xfrm>
            <a:off x="4724400" y="1771650"/>
            <a:ext cx="3962400" cy="857250"/>
          </a:xfrm>
        </p:spPr>
        <p:txBody>
          <a:bodyPr>
            <a:normAutofit/>
          </a:bodyPr>
          <a:lstStyle>
            <a:lvl1pPr algn="l">
              <a:defRPr sz="2400"/>
            </a:lvl1pPr>
          </a:lstStyle>
          <a:p>
            <a:r>
              <a:rPr lang="en-US"/>
              <a:t>Click to edit Master title style</a:t>
            </a:r>
            <a:endParaRPr lang="en-US" dirty="0"/>
          </a:p>
        </p:txBody>
      </p:sp>
    </p:spTree>
    <p:extLst>
      <p:ext uri="{BB962C8B-B14F-4D97-AF65-F5344CB8AC3E}">
        <p14:creationId xmlns:p14="http://schemas.microsoft.com/office/powerpoint/2010/main" val="33251291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a:xfrm>
            <a:off x="7010400" y="4960144"/>
            <a:ext cx="1905000" cy="183356"/>
          </a:xfrm>
          <a:prstGeom prst="rect">
            <a:avLst/>
          </a:prstGeom>
        </p:spPr>
        <p:txBody>
          <a:bodyPr/>
          <a:lstStyle/>
          <a:p>
            <a:fld id="{F27DE18F-9EA8-4EE2-96C2-4D44C31FE96F}" type="datetimeFigureOut">
              <a:rPr lang="en-IE" smtClean="0">
                <a:solidFill>
                  <a:srgbClr val="015D8B"/>
                </a:solidFill>
              </a:rPr>
              <a:pPr/>
              <a:t>18-02-24</a:t>
            </a:fld>
            <a:endParaRPr lang="en-IE" dirty="0">
              <a:solidFill>
                <a:srgbClr val="015D8B"/>
              </a:solidFill>
            </a:endParaRPr>
          </a:p>
        </p:txBody>
      </p:sp>
      <p:sp>
        <p:nvSpPr>
          <p:cNvPr id="5" name="Footer Placeholder 4"/>
          <p:cNvSpPr>
            <a:spLocks noGrp="1"/>
          </p:cNvSpPr>
          <p:nvPr>
            <p:ph type="ftr" sz="quarter" idx="11"/>
          </p:nvPr>
        </p:nvSpPr>
        <p:spPr>
          <a:xfrm>
            <a:off x="2916238" y="4960144"/>
            <a:ext cx="2951162" cy="183356"/>
          </a:xfrm>
          <a:prstGeom prst="rect">
            <a:avLst/>
          </a:prstGeom>
        </p:spPr>
        <p:txBody>
          <a:bodyPr/>
          <a:lstStyle/>
          <a:p>
            <a:endParaRPr lang="en-IE" dirty="0">
              <a:solidFill>
                <a:srgbClr val="FFFFFF"/>
              </a:solidFill>
            </a:endParaRPr>
          </a:p>
        </p:txBody>
      </p:sp>
      <p:sp>
        <p:nvSpPr>
          <p:cNvPr id="6" name="Slide Number Placeholder 5"/>
          <p:cNvSpPr>
            <a:spLocks noGrp="1"/>
          </p:cNvSpPr>
          <p:nvPr>
            <p:ph type="sldNum" sz="quarter" idx="12"/>
          </p:nvPr>
        </p:nvSpPr>
        <p:spPr/>
        <p:txBody>
          <a:bodyPr/>
          <a:lstStyle/>
          <a:p>
            <a:fld id="{27D09C0F-092A-4ECE-B9C7-AA8DF573ADE5}" type="slidenum">
              <a:rPr lang="en-IE" smtClean="0">
                <a:solidFill>
                  <a:srgbClr val="015D8B"/>
                </a:solidFill>
              </a:rPr>
              <a:pPr/>
              <a:t>‹#›</a:t>
            </a:fld>
            <a:endParaRPr lang="en-IE" dirty="0">
              <a:solidFill>
                <a:srgbClr val="015D8B"/>
              </a:solidFill>
            </a:endParaRPr>
          </a:p>
        </p:txBody>
      </p:sp>
    </p:spTree>
    <p:extLst>
      <p:ext uri="{BB962C8B-B14F-4D97-AF65-F5344CB8AC3E}">
        <p14:creationId xmlns:p14="http://schemas.microsoft.com/office/powerpoint/2010/main" val="42336931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2_Titel en object">
    <p:bg>
      <p:bgPr>
        <a:solidFill>
          <a:schemeClr val="accent2"/>
        </a:solidFill>
        <a:effectLst/>
      </p:bgPr>
    </p:bg>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77800" y="85876"/>
            <a:ext cx="8788400" cy="4971752"/>
          </a:xfrm>
        </p:spPr>
        <p:txBody>
          <a:bodyPr>
            <a:normAutofit/>
          </a:bodyPr>
          <a:lstStyle>
            <a:lvl1pPr marL="0" indent="0">
              <a:buNone/>
              <a:defRPr sz="3000">
                <a:solidFill>
                  <a:schemeClr val="bg1"/>
                </a:solidFill>
              </a:defRPr>
            </a:lvl1pPr>
            <a:lvl2pPr marL="342900" indent="0">
              <a:buNone/>
              <a:defRPr sz="2700">
                <a:solidFill>
                  <a:schemeClr val="bg1"/>
                </a:solidFill>
              </a:defRPr>
            </a:lvl2pPr>
            <a:lvl3pPr marL="685800" indent="0">
              <a:buNone/>
              <a:defRPr sz="2400">
                <a:solidFill>
                  <a:schemeClr val="bg1"/>
                </a:solidFill>
              </a:defRPr>
            </a:lvl3pPr>
            <a:lvl4pPr marL="1028700" indent="0">
              <a:buNone/>
              <a:defRPr sz="2100">
                <a:solidFill>
                  <a:schemeClr val="bg1"/>
                </a:solidFill>
              </a:defRPr>
            </a:lvl4pPr>
            <a:lvl5pPr marL="1371600" indent="0">
              <a:buNone/>
              <a:defRPr sz="2100">
                <a:solidFill>
                  <a:schemeClr val="bg1"/>
                </a:solidFill>
              </a:defRPr>
            </a:lvl5p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17447112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80"/>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3" name="Rectangle 4"/>
          <p:cNvSpPr>
            <a:spLocks noGrp="1" noChangeArrowheads="1"/>
          </p:cNvSpPr>
          <p:nvPr>
            <p:ph type="dt" sz="half" idx="10"/>
          </p:nvPr>
        </p:nvSpPr>
        <p:spPr>
          <a:xfrm>
            <a:off x="457200" y="4683919"/>
            <a:ext cx="2133600" cy="357188"/>
          </a:xfrm>
          <a:prstGeom prst="rect">
            <a:avLst/>
          </a:prstGeom>
          <a:ln/>
        </p:spPr>
        <p:txBody>
          <a:bodyPr/>
          <a:lstStyle>
            <a:lvl1pPr>
              <a:defRPr/>
            </a:lvl1pPr>
          </a:lstStyle>
          <a:p>
            <a:pPr>
              <a:defRPr/>
            </a:pPr>
            <a:endParaRPr lang="en-US" dirty="0">
              <a:solidFill>
                <a:srgbClr val="282828"/>
              </a:solidFill>
            </a:endParaRPr>
          </a:p>
        </p:txBody>
      </p:sp>
      <p:sp>
        <p:nvSpPr>
          <p:cNvPr id="4" name="Rectangle 5"/>
          <p:cNvSpPr>
            <a:spLocks noGrp="1" noChangeArrowheads="1"/>
          </p:cNvSpPr>
          <p:nvPr>
            <p:ph type="ftr" sz="quarter" idx="11"/>
          </p:nvPr>
        </p:nvSpPr>
        <p:spPr>
          <a:xfrm>
            <a:off x="3124200" y="4683919"/>
            <a:ext cx="2895600" cy="357188"/>
          </a:xfrm>
          <a:prstGeom prst="rect">
            <a:avLst/>
          </a:prstGeom>
          <a:ln/>
        </p:spPr>
        <p:txBody>
          <a:bodyPr/>
          <a:lstStyle>
            <a:lvl1pPr>
              <a:defRPr/>
            </a:lvl1pPr>
          </a:lstStyle>
          <a:p>
            <a:pPr>
              <a:defRPr/>
            </a:pPr>
            <a:endParaRPr lang="en-US" dirty="0">
              <a:solidFill>
                <a:srgbClr val="282828"/>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1DF5FBD-85C8-45F8-8CB9-2E247077E564}" type="slidenum">
              <a:rPr lang="en-US">
                <a:solidFill>
                  <a:srgbClr val="282828">
                    <a:tint val="75000"/>
                  </a:srgbClr>
                </a:solidFill>
              </a:rPr>
              <a:pPr>
                <a:defRPr/>
              </a:pPr>
              <a:t>‹#›</a:t>
            </a:fld>
            <a:fld id="{2F0EA3EE-5407-4CAA-AB1B-B29359F849B0}" type="slidenum">
              <a:rPr lang="en-US">
                <a:solidFill>
                  <a:srgbClr val="282828">
                    <a:tint val="75000"/>
                  </a:srgbClr>
                </a:solidFill>
              </a:rPr>
              <a:pPr>
                <a:defRPr/>
              </a:pPr>
              <a:t>‹#›</a:t>
            </a:fld>
            <a:endParaRPr lang="en-US" dirty="0">
              <a:solidFill>
                <a:srgbClr val="282828">
                  <a:tint val="75000"/>
                </a:srgbClr>
              </a:solidFill>
            </a:endParaRPr>
          </a:p>
        </p:txBody>
      </p:sp>
    </p:spTree>
    <p:extLst>
      <p:ext uri="{BB962C8B-B14F-4D97-AF65-F5344CB8AC3E}">
        <p14:creationId xmlns:p14="http://schemas.microsoft.com/office/powerpoint/2010/main" val="733289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730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5_Title Slide">
    <p:spTree>
      <p:nvGrpSpPr>
        <p:cNvPr id="1" name=""/>
        <p:cNvGrpSpPr/>
        <p:nvPr/>
      </p:nvGrpSpPr>
      <p:grpSpPr>
        <a:xfrm>
          <a:off x="0" y="0"/>
          <a:ext cx="0" cy="0"/>
          <a:chOff x="0" y="0"/>
          <a:chExt cx="0" cy="0"/>
        </a:xfrm>
      </p:grpSpPr>
      <p:sp>
        <p:nvSpPr>
          <p:cNvPr id="72" name="Rectangle 71"/>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2" name="Title 1"/>
          <p:cNvSpPr>
            <a:spLocks noGrp="1"/>
          </p:cNvSpPr>
          <p:nvPr>
            <p:ph type="ctrTitle" hasCustomPrompt="1"/>
          </p:nvPr>
        </p:nvSpPr>
        <p:spPr>
          <a:xfrm>
            <a:off x="3105951" y="1543050"/>
            <a:ext cx="5483013" cy="768143"/>
          </a:xfrm>
        </p:spPr>
        <p:txBody>
          <a:bodyPr anchor="b" anchorCtr="0"/>
          <a:lstStyle>
            <a:lvl1pPr algn="l">
              <a:defRPr spc="-30" baseline="0">
                <a:solidFill>
                  <a:schemeClr val="tx1"/>
                </a:solidFill>
              </a:defRPr>
            </a:lvl1pPr>
          </a:lstStyle>
          <a:p>
            <a:r>
              <a:rPr lang="en-US" dirty="0"/>
              <a:t>This is the title of your presentation</a:t>
            </a:r>
          </a:p>
        </p:txBody>
      </p:sp>
      <p:sp>
        <p:nvSpPr>
          <p:cNvPr id="3" name="Subtitle 2"/>
          <p:cNvSpPr>
            <a:spLocks noGrp="1"/>
          </p:cNvSpPr>
          <p:nvPr>
            <p:ph type="subTitle" idx="1" hasCustomPrompt="1"/>
          </p:nvPr>
        </p:nvSpPr>
        <p:spPr>
          <a:xfrm>
            <a:off x="3105951" y="2380000"/>
            <a:ext cx="5483013" cy="630371"/>
          </a:xfrm>
        </p:spPr>
        <p:txBody>
          <a:bodyPr>
            <a:normAutofit/>
          </a:bodyPr>
          <a:lstStyle>
            <a:lvl1pPr marL="0" indent="0" algn="l">
              <a:lnSpc>
                <a:spcPct val="90000"/>
              </a:lnSpc>
              <a:spcBef>
                <a:spcPts val="0"/>
              </a:spcBef>
              <a:buNone/>
              <a:defRPr sz="1500"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5" name="Text Placeholder 4"/>
          <p:cNvSpPr>
            <a:spLocks noGrp="1"/>
          </p:cNvSpPr>
          <p:nvPr>
            <p:ph type="body" sz="quarter" idx="10"/>
          </p:nvPr>
        </p:nvSpPr>
        <p:spPr>
          <a:xfrm>
            <a:off x="3106740" y="4117971"/>
            <a:ext cx="5481637" cy="736600"/>
          </a:xfrm>
        </p:spPr>
        <p:txBody>
          <a:bodyPr anchor="b" anchorCtr="0">
            <a:normAutofit/>
          </a:bodyPr>
          <a:lstStyle>
            <a:lvl1pPr marL="0" indent="0" algn="l">
              <a:lnSpc>
                <a:spcPct val="92000"/>
              </a:lnSpc>
              <a:spcBef>
                <a:spcPts val="450"/>
              </a:spcBef>
              <a:buNone/>
              <a:defRPr sz="1050">
                <a:solidFill>
                  <a:schemeClr val="tx1"/>
                </a:solidFill>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1"/>
            <a:ext cx="2209800" cy="736600"/>
          </a:xfrm>
        </p:spPr>
        <p:txBody>
          <a:bodyPr anchor="b" anchorCtr="0">
            <a:normAutofit/>
          </a:bodyPr>
          <a:lstStyle>
            <a:lvl1pPr marL="0" indent="0" algn="r">
              <a:lnSpc>
                <a:spcPct val="92000"/>
              </a:lnSpc>
              <a:spcBef>
                <a:spcPts val="450"/>
              </a:spcBef>
              <a:buNone/>
              <a:defRPr sz="1050">
                <a:solidFill>
                  <a:schemeClr val="bg1"/>
                </a:solidFill>
              </a:defRPr>
            </a:lvl1pPr>
          </a:lstStyle>
          <a:p>
            <a:pPr lvl="0"/>
            <a:r>
              <a:rPr lang="en-US" dirty="0"/>
              <a:t>Enter the Date</a:t>
            </a:r>
          </a:p>
        </p:txBody>
      </p:sp>
      <p:pic>
        <p:nvPicPr>
          <p:cNvPr id="71" name="Picture 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715" y="956308"/>
            <a:ext cx="2626935" cy="386159"/>
          </a:xfrm>
          <a:prstGeom prst="rect">
            <a:avLst/>
          </a:prstGeom>
        </p:spPr>
      </p:pic>
    </p:spTree>
    <p:extLst>
      <p:ext uri="{BB962C8B-B14F-4D97-AF65-F5344CB8AC3E}">
        <p14:creationId xmlns:p14="http://schemas.microsoft.com/office/powerpoint/2010/main" val="34291835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32238845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mj-lt"/>
                <a:cs typeface="Helvetica Light"/>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019730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p>
            <a:r>
              <a:rPr lang="en-US" dirty="0"/>
              <a:t>Click to edit Master title style</a:t>
            </a:r>
          </a:p>
        </p:txBody>
      </p:sp>
      <p:sp>
        <p:nvSpPr>
          <p:cNvPr id="3" name="Content Placeholder 2"/>
          <p:cNvSpPr>
            <a:spLocks noGrp="1"/>
          </p:cNvSpPr>
          <p:nvPr>
            <p:ph sz="half" idx="1"/>
          </p:nvPr>
        </p:nvSpPr>
        <p:spPr>
          <a:xfrm>
            <a:off x="5067258"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58773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itle"/>
          <p:cNvSpPr>
            <a:spLocks noGrp="1"/>
          </p:cNvSpPr>
          <p:nvPr>
            <p:ph type="ctrTitle" hasCustomPrompt="1"/>
          </p:nvPr>
        </p:nvSpPr>
        <p:spPr>
          <a:xfrm>
            <a:off x="3240090" y="1133201"/>
            <a:ext cx="5483013" cy="768143"/>
          </a:xfrm>
        </p:spPr>
        <p:txBody>
          <a:bodyPr anchor="b" anchorCtr="0">
            <a:normAutofit/>
          </a:bodyPr>
          <a:lstStyle>
            <a:lvl1pPr algn="l">
              <a:defRPr sz="2800" spc="-40" baseline="0">
                <a:solidFill>
                  <a:schemeClr val="tx1"/>
                </a:solidFill>
              </a:defRPr>
            </a:lvl1pPr>
          </a:lstStyle>
          <a:p>
            <a:r>
              <a:rPr lang="en-IE" sz="2800" dirty="0">
                <a:latin typeface="Arial" panose="020B0604020202020204" pitchFamily="34" charset="0"/>
                <a:cs typeface="Arial" panose="020B0604020202020204" pitchFamily="34" charset="0"/>
              </a:rPr>
              <a:t>Task Performance Indicator (TPI)</a:t>
            </a:r>
            <a:endParaRPr lang="en-US" dirty="0"/>
          </a:p>
        </p:txBody>
      </p:sp>
      <p:sp>
        <p:nvSpPr>
          <p:cNvPr id="13" name="Subtitle"/>
          <p:cNvSpPr>
            <a:spLocks noGrp="1"/>
          </p:cNvSpPr>
          <p:nvPr>
            <p:ph type="subTitle" idx="1" hasCustomPrompt="1"/>
          </p:nvPr>
        </p:nvSpPr>
        <p:spPr>
          <a:xfrm>
            <a:off x="3240090" y="2076184"/>
            <a:ext cx="5483013" cy="766653"/>
          </a:xfrm>
        </p:spPr>
        <p:txBody>
          <a:bodyPr>
            <a:noAutofit/>
          </a:bodyPr>
          <a:lstStyle>
            <a:lvl1pPr marL="0" indent="0" algn="l">
              <a:lnSpc>
                <a:spcPct val="90000"/>
              </a:lnSpc>
              <a:spcBef>
                <a:spcPts val="0"/>
              </a:spcBef>
              <a:buNone/>
              <a:defRPr sz="2000" spc="-4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Results of TPI Testing</a:t>
            </a:r>
          </a:p>
        </p:txBody>
      </p:sp>
      <p:sp>
        <p:nvSpPr>
          <p:cNvPr id="20" name="Title 3"/>
          <p:cNvSpPr>
            <a:spLocks noGrp="1"/>
          </p:cNvSpPr>
          <p:nvPr>
            <p:ph type="body" sz="quarter" idx="10" hasCustomPrompt="1"/>
          </p:nvPr>
        </p:nvSpPr>
        <p:spPr>
          <a:xfrm>
            <a:off x="3240090" y="4269658"/>
            <a:ext cx="5481637" cy="501446"/>
          </a:xfrm>
        </p:spPr>
        <p:txBody>
          <a:bodyPr anchor="b" anchorCtr="0">
            <a:normAutofit/>
          </a:bodyPr>
          <a:lstStyle>
            <a:lvl1pPr marL="0" indent="0" algn="l">
              <a:lnSpc>
                <a:spcPct val="92000"/>
              </a:lnSpc>
              <a:spcBef>
                <a:spcPts val="600"/>
              </a:spcBef>
              <a:buNone/>
              <a:defRPr lang="en-US" sz="1100" dirty="0">
                <a:latin typeface="Arial" panose="020B0604020202020204" pitchFamily="34" charset="0"/>
                <a:cs typeface="Arial" panose="020B0604020202020204" pitchFamily="34" charset="0"/>
              </a:defRPr>
            </a:lvl1pPr>
          </a:lstStyle>
          <a:p>
            <a:r>
              <a:rPr lang="en-IE" dirty="0">
                <a:latin typeface="Arial" panose="020B0604020202020204" pitchFamily="34" charset="0"/>
                <a:cs typeface="Arial" panose="020B0604020202020204" pitchFamily="34" charset="0"/>
              </a:rPr>
              <a:t>&lt;Project Prime&gt; and Gerry McGovern</a:t>
            </a:r>
          </a:p>
          <a:p>
            <a:r>
              <a:rPr lang="en-IE" dirty="0">
                <a:latin typeface="Arial" panose="020B0604020202020204" pitchFamily="34" charset="0"/>
                <a:cs typeface="Arial" panose="020B0604020202020204" pitchFamily="34" charset="0"/>
              </a:rPr>
              <a:t>www.customercarewords.com</a:t>
            </a:r>
          </a:p>
        </p:txBody>
      </p:sp>
      <p:sp>
        <p:nvSpPr>
          <p:cNvPr id="21" name="Date box"/>
          <p:cNvSpPr>
            <a:spLocks noGrp="1"/>
          </p:cNvSpPr>
          <p:nvPr>
            <p:ph type="body" sz="quarter" idx="11" hasCustomPrompt="1"/>
          </p:nvPr>
        </p:nvSpPr>
        <p:spPr>
          <a:xfrm>
            <a:off x="3240090" y="3156561"/>
            <a:ext cx="2209800" cy="736600"/>
          </a:xfrm>
        </p:spPr>
        <p:txBody>
          <a:bodyPr anchor="b" anchorCtr="0">
            <a:normAutofit/>
          </a:bodyPr>
          <a:lstStyle>
            <a:lvl1pPr marL="0" indent="0" algn="l">
              <a:lnSpc>
                <a:spcPct val="92000"/>
              </a:lnSpc>
              <a:spcBef>
                <a:spcPts val="600"/>
              </a:spcBef>
              <a:buNone/>
              <a:defRPr sz="1800">
                <a:solidFill>
                  <a:schemeClr val="tx1"/>
                </a:solidFill>
              </a:defRPr>
            </a:lvl1pPr>
          </a:lstStyle>
          <a:p>
            <a:pPr lvl="0"/>
            <a:r>
              <a:rPr lang="en-US" dirty="0"/>
              <a:t>Date</a:t>
            </a:r>
          </a:p>
        </p:txBody>
      </p:sp>
      <p:sp>
        <p:nvSpPr>
          <p:cNvPr id="14" name="Rectangle 13"/>
          <p:cNvSpPr/>
          <p:nvPr userDrawn="1"/>
        </p:nvSpPr>
        <p:spPr>
          <a:xfrm>
            <a:off x="0" y="1543049"/>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 name="Rectangle 15"/>
          <p:cNvSpPr/>
          <p:nvPr userDrawn="1"/>
        </p:nvSpPr>
        <p:spPr>
          <a:xfrm>
            <a:off x="0" y="-1"/>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60" y="918207"/>
            <a:ext cx="2522161" cy="494343"/>
          </a:xfrm>
          <a:prstGeom prst="rect">
            <a:avLst/>
          </a:prstGeom>
        </p:spPr>
      </p:pic>
    </p:spTree>
    <p:extLst>
      <p:ext uri="{BB962C8B-B14F-4D97-AF65-F5344CB8AC3E}">
        <p14:creationId xmlns:p14="http://schemas.microsoft.com/office/powerpoint/2010/main" val="29406956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 name="Title 1"/>
          <p:cNvSpPr>
            <a:spLocks noGrp="1"/>
          </p:cNvSpPr>
          <p:nvPr>
            <p:ph type="ctrTitle"/>
          </p:nvPr>
        </p:nvSpPr>
        <p:spPr>
          <a:xfrm>
            <a:off x="1798320" y="1211263"/>
            <a:ext cx="6659880" cy="1102519"/>
          </a:xfrm>
        </p:spPr>
        <p:txBody>
          <a:bodyPr anchor="b" anchorCtr="0">
            <a:normAutofit/>
          </a:bodyPr>
          <a:lstStyle>
            <a:lvl1pPr algn="l">
              <a:defRPr sz="4000">
                <a:solidFill>
                  <a:schemeClr val="tx1"/>
                </a:solidFill>
              </a:defRPr>
            </a:lvl1pPr>
          </a:lstStyle>
          <a:p>
            <a:r>
              <a:rPr lang="en-US"/>
              <a:t>Click to edit Master title style</a:t>
            </a:r>
            <a:endParaRPr lang="en-US" dirty="0"/>
          </a:p>
        </p:txBody>
      </p:sp>
      <p:sp>
        <p:nvSpPr>
          <p:cNvPr id="6" name="Rectangle 5"/>
          <p:cNvSpPr/>
          <p:nvPr userDrawn="1"/>
        </p:nvSpPr>
        <p:spPr>
          <a:xfrm>
            <a:off x="247400" y="10"/>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lide Number Placeholder 5"/>
          <p:cNvSpPr txBox="1">
            <a:spLocks/>
          </p:cNvSpPr>
          <p:nvPr userDrawn="1"/>
        </p:nvSpPr>
        <p:spPr>
          <a:xfrm>
            <a:off x="247400" y="1982788"/>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2700" smtClean="0">
                <a:solidFill>
                  <a:schemeClr val="bg1"/>
                </a:solidFill>
                <a:latin typeface="Helvetica Light"/>
                <a:cs typeface="Helvetica Light"/>
              </a:rPr>
              <a:pPr algn="ctr">
                <a:lnSpc>
                  <a:spcPct val="90000"/>
                </a:lnSpc>
                <a:spcBef>
                  <a:spcPts val="0"/>
                </a:spcBef>
              </a:pPr>
              <a:t>‹#›</a:t>
            </a:fld>
            <a:endParaRPr lang="en-US" sz="2700" dirty="0">
              <a:solidFill>
                <a:schemeClr val="bg1"/>
              </a:solidFill>
              <a:latin typeface="Helvetica Light"/>
              <a:cs typeface="Helvetica Light"/>
            </a:endParaRPr>
          </a:p>
        </p:txBody>
      </p:sp>
      <p:pic>
        <p:nvPicPr>
          <p:cNvPr id="8" name="Picture 7"/>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61732" y="165306"/>
            <a:ext cx="609600" cy="496824"/>
          </a:xfrm>
          <a:prstGeom prst="rect">
            <a:avLst/>
          </a:prstGeom>
        </p:spPr>
      </p:pic>
      <p:sp>
        <p:nvSpPr>
          <p:cNvPr id="10" name="Rectangle 9"/>
          <p:cNvSpPr/>
          <p:nvPr userDrawn="1"/>
        </p:nvSpPr>
        <p:spPr>
          <a:xfrm>
            <a:off x="0" y="4892896"/>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409332" y="4925865"/>
            <a:ext cx="5077068" cy="184666"/>
          </a:xfrm>
          <a:prstGeom prst="rect">
            <a:avLst/>
          </a:prstGeom>
        </p:spPr>
        <p:txBody>
          <a:bodyPr wrap="square" lIns="0" tIns="0" rIns="0" bIns="0">
            <a:spAutoFit/>
          </a:bodyPr>
          <a:lstStyle/>
          <a:p>
            <a:r>
              <a:rPr lang="en-US" sz="1200" b="0" i="0" baseline="0" dirty="0">
                <a:solidFill>
                  <a:schemeClr val="bg1"/>
                </a:solidFill>
                <a:latin typeface="+mj-lt"/>
                <a:cs typeface="Helvetica"/>
              </a:rPr>
              <a:t>www.</a:t>
            </a:r>
            <a:r>
              <a:rPr lang="en-US" sz="1200" b="1" i="0" baseline="0" dirty="0">
                <a:solidFill>
                  <a:schemeClr val="bg1"/>
                </a:solidFill>
                <a:latin typeface="+mj-lt"/>
                <a:cs typeface="Helvetica"/>
              </a:rPr>
              <a:t>customercarewords.com</a:t>
            </a:r>
            <a:endParaRPr lang="en-US" sz="1200" b="1" i="0" dirty="0">
              <a:solidFill>
                <a:schemeClr val="bg1"/>
              </a:solidFill>
              <a:latin typeface="+mj-lt"/>
              <a:cs typeface="Helvetica"/>
            </a:endParaRPr>
          </a:p>
        </p:txBody>
      </p:sp>
    </p:spTree>
    <p:extLst>
      <p:ext uri="{BB962C8B-B14F-4D97-AF65-F5344CB8AC3E}">
        <p14:creationId xmlns:p14="http://schemas.microsoft.com/office/powerpoint/2010/main" val="243187702"/>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4047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787" y="0"/>
            <a:ext cx="7428153" cy="667276"/>
          </a:xfrm>
        </p:spPr>
        <p:txBody>
          <a:bodyPr>
            <a:normAutofit/>
          </a:bodyPr>
          <a:lstStyle>
            <a:lvl1pPr>
              <a:defRPr sz="2700">
                <a:solidFill>
                  <a:schemeClr val="tx1"/>
                </a:solidFill>
              </a:defRPr>
            </a:lvl1pPr>
          </a:lstStyle>
          <a:p>
            <a:r>
              <a:rPr lang="en-US"/>
              <a:t>Click to edit Master title style</a:t>
            </a:r>
            <a:endParaRPr lang="en-US" dirty="0"/>
          </a:p>
        </p:txBody>
      </p:sp>
      <p:sp>
        <p:nvSpPr>
          <p:cNvPr id="3" name="Rectangle 2"/>
          <p:cNvSpPr/>
          <p:nvPr userDrawn="1"/>
        </p:nvSpPr>
        <p:spPr>
          <a:xfrm>
            <a:off x="0" y="4892896"/>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409332" y="4915305"/>
            <a:ext cx="5077068" cy="184666"/>
          </a:xfrm>
          <a:prstGeom prst="rect">
            <a:avLst/>
          </a:prstGeom>
        </p:spPr>
        <p:txBody>
          <a:bodyPr wrap="square" lIns="0" tIns="0" rIns="0" bIns="0">
            <a:spAutoFit/>
          </a:bodyPr>
          <a:lstStyle/>
          <a:p>
            <a:r>
              <a:rPr lang="en-US" sz="1200" b="0" i="0" baseline="0" dirty="0">
                <a:solidFill>
                  <a:schemeClr val="bg1"/>
                </a:solidFill>
                <a:latin typeface="+mj-lt"/>
                <a:cs typeface="Helvetica"/>
              </a:rPr>
              <a:t>www.</a:t>
            </a:r>
            <a:r>
              <a:rPr lang="en-US" sz="1200" b="1" i="0" baseline="0" dirty="0">
                <a:solidFill>
                  <a:schemeClr val="bg1"/>
                </a:solidFill>
                <a:latin typeface="+mj-lt"/>
                <a:cs typeface="Helvetica"/>
              </a:rPr>
              <a:t>customercarewords.com</a:t>
            </a:r>
            <a:endParaRPr lang="en-US" sz="1200" b="1" i="0" dirty="0">
              <a:solidFill>
                <a:schemeClr val="bg1"/>
              </a:solidFill>
              <a:latin typeface="+mj-lt"/>
              <a:cs typeface="Helvetica"/>
            </a:endParaRPr>
          </a:p>
        </p:txBody>
      </p:sp>
    </p:spTree>
    <p:extLst>
      <p:ext uri="{BB962C8B-B14F-4D97-AF65-F5344CB8AC3E}">
        <p14:creationId xmlns:p14="http://schemas.microsoft.com/office/powerpoint/2010/main" val="28702048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7" y="0"/>
            <a:ext cx="7428153" cy="667276"/>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a:xfrm>
            <a:off x="0" y="4892896"/>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a:off x="342657" y="4925865"/>
            <a:ext cx="5077068" cy="184666"/>
          </a:xfrm>
          <a:prstGeom prst="rect">
            <a:avLst/>
          </a:prstGeom>
        </p:spPr>
        <p:txBody>
          <a:bodyPr wrap="square" lIns="0" tIns="0" rIns="0" bIns="0">
            <a:spAutoFit/>
          </a:bodyPr>
          <a:lstStyle/>
          <a:p>
            <a:r>
              <a:rPr lang="en-US" sz="1200" b="0" i="0" baseline="0" dirty="0">
                <a:solidFill>
                  <a:schemeClr val="bg1"/>
                </a:solidFill>
                <a:latin typeface="+mj-lt"/>
                <a:cs typeface="Helvetica"/>
              </a:rPr>
              <a:t>www.</a:t>
            </a:r>
            <a:r>
              <a:rPr lang="en-US" sz="1200" b="1" i="0" baseline="0" dirty="0">
                <a:solidFill>
                  <a:schemeClr val="bg1"/>
                </a:solidFill>
                <a:latin typeface="+mj-lt"/>
                <a:cs typeface="Helvetica"/>
              </a:rPr>
              <a:t>customercarewords.com</a:t>
            </a:r>
            <a:endParaRPr lang="en-US" sz="1200" b="1" i="0" dirty="0">
              <a:solidFill>
                <a:schemeClr val="bg1"/>
              </a:solidFill>
              <a:latin typeface="+mj-lt"/>
              <a:cs typeface="Helvetica"/>
            </a:endParaRPr>
          </a:p>
        </p:txBody>
      </p:sp>
    </p:spTree>
    <p:extLst>
      <p:ext uri="{BB962C8B-B14F-4D97-AF65-F5344CB8AC3E}">
        <p14:creationId xmlns:p14="http://schemas.microsoft.com/office/powerpoint/2010/main" val="39338269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8"/>
            <a:ext cx="7428154" cy="5715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053640" y="1001714"/>
            <a:ext cx="3582361" cy="354488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06502" y="1001714"/>
            <a:ext cx="3582361" cy="354488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38164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theme" Target="../theme/theme10.xml"/><Relationship Id="rId13" Type="http://schemas.openxmlformats.org/officeDocument/2006/relationships/image" Target="../media/image5.jpeg"/><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11.xml"/><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37.xml"/><Relationship Id="rId12" Type="http://schemas.openxmlformats.org/officeDocument/2006/relationships/theme" Target="../theme/theme13.xml"/><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9" Type="http://schemas.openxmlformats.org/officeDocument/2006/relationships/slideLayout" Target="../slideLayouts/slideLayout135.xml"/><Relationship Id="rId10" Type="http://schemas.openxmlformats.org/officeDocument/2006/relationships/slideLayout" Target="../slideLayouts/slideLayout136.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48.xml"/><Relationship Id="rId12" Type="http://schemas.openxmlformats.org/officeDocument/2006/relationships/theme" Target="../theme/theme14.xml"/><Relationship Id="rId13" Type="http://schemas.openxmlformats.org/officeDocument/2006/relationships/image" Target="../media/image7.png"/><Relationship Id="rId1" Type="http://schemas.openxmlformats.org/officeDocument/2006/relationships/slideLayout" Target="../slideLayouts/slideLayout138.xml"/><Relationship Id="rId2" Type="http://schemas.openxmlformats.org/officeDocument/2006/relationships/slideLayout" Target="../slideLayouts/slideLayout139.xml"/><Relationship Id="rId3" Type="http://schemas.openxmlformats.org/officeDocument/2006/relationships/slideLayout" Target="../slideLayouts/slideLayout140.xml"/><Relationship Id="rId4" Type="http://schemas.openxmlformats.org/officeDocument/2006/relationships/slideLayout" Target="../slideLayouts/slideLayout141.xml"/><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 Id="rId9" Type="http://schemas.openxmlformats.org/officeDocument/2006/relationships/slideLayout" Target="../slideLayouts/slideLayout146.xml"/><Relationship Id="rId10" Type="http://schemas.openxmlformats.org/officeDocument/2006/relationships/slideLayout" Target="../slideLayouts/slideLayout147.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theme" Target="../theme/theme15.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66.xml"/><Relationship Id="rId4" Type="http://schemas.openxmlformats.org/officeDocument/2006/relationships/slideLayout" Target="../slideLayouts/slideLayout167.xml"/><Relationship Id="rId5" Type="http://schemas.openxmlformats.org/officeDocument/2006/relationships/slideLayout" Target="../slideLayouts/slideLayout168.xml"/><Relationship Id="rId6" Type="http://schemas.openxmlformats.org/officeDocument/2006/relationships/slideLayout" Target="../slideLayouts/slideLayout169.xml"/><Relationship Id="rId7" Type="http://schemas.openxmlformats.org/officeDocument/2006/relationships/theme" Target="../theme/theme16.xml"/><Relationship Id="rId1" Type="http://schemas.openxmlformats.org/officeDocument/2006/relationships/slideLayout" Target="../slideLayouts/slideLayout164.xml"/><Relationship Id="rId2" Type="http://schemas.openxmlformats.org/officeDocument/2006/relationships/slideLayout" Target="../slideLayouts/slideLayout165.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178.xml"/><Relationship Id="rId20" Type="http://schemas.openxmlformats.org/officeDocument/2006/relationships/slideLayout" Target="../slideLayouts/slideLayout189.xml"/><Relationship Id="rId21" Type="http://schemas.openxmlformats.org/officeDocument/2006/relationships/slideLayout" Target="../slideLayouts/slideLayout190.xml"/><Relationship Id="rId22" Type="http://schemas.openxmlformats.org/officeDocument/2006/relationships/theme" Target="../theme/theme17.xml"/><Relationship Id="rId23" Type="http://schemas.openxmlformats.org/officeDocument/2006/relationships/image" Target="../media/image9.jpeg"/><Relationship Id="rId10" Type="http://schemas.openxmlformats.org/officeDocument/2006/relationships/slideLayout" Target="../slideLayouts/slideLayout179.xml"/><Relationship Id="rId11" Type="http://schemas.openxmlformats.org/officeDocument/2006/relationships/slideLayout" Target="../slideLayouts/slideLayout180.xml"/><Relationship Id="rId12" Type="http://schemas.openxmlformats.org/officeDocument/2006/relationships/slideLayout" Target="../slideLayouts/slideLayout181.xml"/><Relationship Id="rId13" Type="http://schemas.openxmlformats.org/officeDocument/2006/relationships/slideLayout" Target="../slideLayouts/slideLayout182.xml"/><Relationship Id="rId14" Type="http://schemas.openxmlformats.org/officeDocument/2006/relationships/slideLayout" Target="../slideLayouts/slideLayout183.xml"/><Relationship Id="rId15" Type="http://schemas.openxmlformats.org/officeDocument/2006/relationships/slideLayout" Target="../slideLayouts/slideLayout184.xml"/><Relationship Id="rId16" Type="http://schemas.openxmlformats.org/officeDocument/2006/relationships/slideLayout" Target="../slideLayouts/slideLayout185.xml"/><Relationship Id="rId17" Type="http://schemas.openxmlformats.org/officeDocument/2006/relationships/slideLayout" Target="../slideLayouts/slideLayout186.xml"/><Relationship Id="rId18" Type="http://schemas.openxmlformats.org/officeDocument/2006/relationships/slideLayout" Target="../slideLayouts/slideLayout187.xml"/><Relationship Id="rId19" Type="http://schemas.openxmlformats.org/officeDocument/2006/relationships/slideLayout" Target="../slideLayouts/slideLayout188.xml"/><Relationship Id="rId1" Type="http://schemas.openxmlformats.org/officeDocument/2006/relationships/slideLayout" Target="../slideLayouts/slideLayout170.xml"/><Relationship Id="rId2" Type="http://schemas.openxmlformats.org/officeDocument/2006/relationships/slideLayout" Target="../slideLayouts/slideLayout171.xml"/><Relationship Id="rId3" Type="http://schemas.openxmlformats.org/officeDocument/2006/relationships/slideLayout" Target="../slideLayouts/slideLayout172.xml"/><Relationship Id="rId4" Type="http://schemas.openxmlformats.org/officeDocument/2006/relationships/slideLayout" Target="../slideLayouts/slideLayout173.xml"/><Relationship Id="rId5" Type="http://schemas.openxmlformats.org/officeDocument/2006/relationships/slideLayout" Target="../slideLayouts/slideLayout174.xml"/><Relationship Id="rId6" Type="http://schemas.openxmlformats.org/officeDocument/2006/relationships/slideLayout" Target="../slideLayouts/slideLayout175.xml"/><Relationship Id="rId7" Type="http://schemas.openxmlformats.org/officeDocument/2006/relationships/slideLayout" Target="../slideLayouts/slideLayout176.xml"/><Relationship Id="rId8"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199.xml"/><Relationship Id="rId20" Type="http://schemas.openxmlformats.org/officeDocument/2006/relationships/slideLayout" Target="../slideLayouts/slideLayout210.xml"/><Relationship Id="rId21" Type="http://schemas.openxmlformats.org/officeDocument/2006/relationships/slideLayout" Target="../slideLayouts/slideLayout211.xml"/><Relationship Id="rId22" Type="http://schemas.openxmlformats.org/officeDocument/2006/relationships/theme" Target="../theme/theme18.xml"/><Relationship Id="rId23" Type="http://schemas.openxmlformats.org/officeDocument/2006/relationships/image" Target="../media/image9.jpeg"/><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Relationship Id="rId15" Type="http://schemas.openxmlformats.org/officeDocument/2006/relationships/slideLayout" Target="../slideLayouts/slideLayout205.xml"/><Relationship Id="rId16" Type="http://schemas.openxmlformats.org/officeDocument/2006/relationships/slideLayout" Target="../slideLayouts/slideLayout206.xml"/><Relationship Id="rId17" Type="http://schemas.openxmlformats.org/officeDocument/2006/relationships/slideLayout" Target="../slideLayouts/slideLayout207.xml"/><Relationship Id="rId18" Type="http://schemas.openxmlformats.org/officeDocument/2006/relationships/slideLayout" Target="../slideLayouts/slideLayout208.xml"/><Relationship Id="rId19" Type="http://schemas.openxmlformats.org/officeDocument/2006/relationships/slideLayout" Target="../slideLayouts/slideLayout209.xml"/><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 Id="rId11" Type="http://schemas.openxmlformats.org/officeDocument/2006/relationships/theme" Target="../theme/theme5.xml"/><Relationship Id="rId1" Type="http://schemas.openxmlformats.org/officeDocument/2006/relationships/slideLayout" Target="../slideLayouts/slideLayout32.xml"/><Relationship Id="rId2"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20" Type="http://schemas.openxmlformats.org/officeDocument/2006/relationships/slideLayout" Target="../slideLayouts/slideLayout61.xml"/><Relationship Id="rId21" Type="http://schemas.openxmlformats.org/officeDocument/2006/relationships/theme" Target="../theme/theme6.xml"/><Relationship Id="rId10" Type="http://schemas.openxmlformats.org/officeDocument/2006/relationships/slideLayout" Target="../slideLayouts/slideLayout51.xml"/><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slideLayout" Target="../slideLayouts/slideLayout57.xml"/><Relationship Id="rId17" Type="http://schemas.openxmlformats.org/officeDocument/2006/relationships/slideLayout" Target="../slideLayouts/slideLayout58.xml"/><Relationship Id="rId18" Type="http://schemas.openxmlformats.org/officeDocument/2006/relationships/slideLayout" Target="../slideLayouts/slideLayout59.xml"/><Relationship Id="rId19" Type="http://schemas.openxmlformats.org/officeDocument/2006/relationships/slideLayout" Target="../slideLayouts/slideLayout60.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theme" Target="../theme/theme7.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2.xml"/><Relationship Id="rId20" Type="http://schemas.openxmlformats.org/officeDocument/2006/relationships/slideLayout" Target="../slideLayouts/slideLayout93.xml"/><Relationship Id="rId21" Type="http://schemas.openxmlformats.org/officeDocument/2006/relationships/theme" Target="../theme/theme8.xml"/><Relationship Id="rId10" Type="http://schemas.openxmlformats.org/officeDocument/2006/relationships/slideLayout" Target="../slideLayouts/slideLayout83.xml"/><Relationship Id="rId11" Type="http://schemas.openxmlformats.org/officeDocument/2006/relationships/slideLayout" Target="../slideLayouts/slideLayout84.xml"/><Relationship Id="rId12" Type="http://schemas.openxmlformats.org/officeDocument/2006/relationships/slideLayout" Target="../slideLayouts/slideLayout85.xml"/><Relationship Id="rId13" Type="http://schemas.openxmlformats.org/officeDocument/2006/relationships/slideLayout" Target="../slideLayouts/slideLayout86.xml"/><Relationship Id="rId14" Type="http://schemas.openxmlformats.org/officeDocument/2006/relationships/slideLayout" Target="../slideLayouts/slideLayout87.xml"/><Relationship Id="rId15" Type="http://schemas.openxmlformats.org/officeDocument/2006/relationships/slideLayout" Target="../slideLayouts/slideLayout88.xml"/><Relationship Id="rId16" Type="http://schemas.openxmlformats.org/officeDocument/2006/relationships/slideLayout" Target="../slideLayouts/slideLayout89.xml"/><Relationship Id="rId17" Type="http://schemas.openxmlformats.org/officeDocument/2006/relationships/slideLayout" Target="../slideLayouts/slideLayout90.xml"/><Relationship Id="rId18" Type="http://schemas.openxmlformats.org/officeDocument/2006/relationships/slideLayout" Target="../slideLayouts/slideLayout91.xml"/><Relationship Id="rId19" Type="http://schemas.openxmlformats.org/officeDocument/2006/relationships/slideLayout" Target="../slideLayouts/slideLayout92.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96.xml"/><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theme" Target="../theme/theme9.xml"/><Relationship Id="rId1" Type="http://schemas.openxmlformats.org/officeDocument/2006/relationships/slideLayout" Target="../slideLayouts/slideLayout94.xml"/><Relationship Id="rId2"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2"/>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0" y="4868666"/>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2200" smtClean="0">
                <a:solidFill>
                  <a:schemeClr val="bg1"/>
                </a:solidFill>
                <a:latin typeface="Arial" panose="020B0604020202020204" pitchFamily="34" charset="0"/>
                <a:cs typeface="Arial" panose="020B0604020202020204" pitchFamily="34" charset="0"/>
              </a:rPr>
              <a:pPr algn="ctr">
                <a:lnSpc>
                  <a:spcPct val="90000"/>
                </a:lnSpc>
                <a:spcBef>
                  <a:spcPts val="0"/>
                </a:spcBef>
              </a:pPr>
              <a:t>‹#›</a:t>
            </a:fld>
            <a:endParaRPr lang="en-US" sz="2200" dirty="0">
              <a:solidFill>
                <a:schemeClr val="bg1"/>
              </a:solidFill>
              <a:latin typeface="Arial" panose="020B0604020202020204" pitchFamily="34" charset="0"/>
              <a:cs typeface="Arial" panose="020B0604020202020204" pitchFamily="34" charset="0"/>
            </a:endParaRPr>
          </a:p>
        </p:txBody>
      </p:sp>
      <p:sp>
        <p:nvSpPr>
          <p:cNvPr id="9" name="Rectangle 8"/>
          <p:cNvSpPr/>
          <p:nvPr/>
        </p:nvSpPr>
        <p:spPr>
          <a:xfrm>
            <a:off x="0" y="4892896"/>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Rectangle 11"/>
          <p:cNvSpPr/>
          <p:nvPr/>
        </p:nvSpPr>
        <p:spPr>
          <a:xfrm>
            <a:off x="409332" y="4942656"/>
            <a:ext cx="5077068" cy="184666"/>
          </a:xfrm>
          <a:prstGeom prst="rect">
            <a:avLst/>
          </a:prstGeom>
        </p:spPr>
        <p:txBody>
          <a:bodyPr wrap="square" lIns="0" tIns="0" rIns="0" bIns="0">
            <a:spAutoFit/>
          </a:bodyPr>
          <a:lstStyle/>
          <a:p>
            <a:r>
              <a:rPr lang="en-US" sz="1200" b="0" i="0" baseline="0" dirty="0">
                <a:solidFill>
                  <a:schemeClr val="bg1"/>
                </a:solidFill>
                <a:latin typeface="Arial" panose="020B0604020202020204" pitchFamily="34" charset="0"/>
                <a:cs typeface="Arial" panose="020B0604020202020204" pitchFamily="34" charset="0"/>
              </a:rPr>
              <a:t>www.</a:t>
            </a:r>
            <a:r>
              <a:rPr lang="en-US" sz="1200" b="1" i="0" baseline="0" dirty="0">
                <a:solidFill>
                  <a:schemeClr val="bg1"/>
                </a:solidFill>
                <a:latin typeface="Arial" panose="020B0604020202020204" pitchFamily="34" charset="0"/>
                <a:cs typeface="Arial" panose="020B0604020202020204" pitchFamily="34" charset="0"/>
              </a:rPr>
              <a:t>customercarewords.com</a:t>
            </a:r>
            <a:endParaRPr lang="en-US" sz="1200" b="1"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944883"/>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82" r:id="rId3"/>
    <p:sldLayoutId id="2147483684" r:id="rId4"/>
    <p:sldLayoutId id="2147483650" r:id="rId5"/>
    <p:sldLayoutId id="2147483675" r:id="rId6"/>
    <p:sldLayoutId id="2147483652" r:id="rId7"/>
    <p:sldLayoutId id="2147483654" r:id="rId8"/>
    <p:sldLayoutId id="2147483655" r:id="rId9"/>
    <p:sldLayoutId id="2147483665" r:id="rId10"/>
    <p:sldLayoutId id="2147483669" r:id="rId11"/>
    <p:sldLayoutId id="2147483677" r:id="rId12"/>
  </p:sldLayoutIdLst>
  <p:hf hdr="0" dt="0"/>
  <p:txStyles>
    <p:titleStyle>
      <a:lvl1pPr algn="l" defTabSz="457200" rtl="0" eaLnBrk="1" latinLnBrk="0" hangingPunct="1">
        <a:lnSpc>
          <a:spcPct val="90000"/>
        </a:lnSpc>
        <a:spcBef>
          <a:spcPts val="0"/>
        </a:spcBef>
        <a:buNone/>
        <a:defRPr sz="2700" b="0" i="0" kern="1200" spc="-4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457200" rtl="0" eaLnBrk="1" latinLnBrk="0" hangingPunct="1">
        <a:spcBef>
          <a:spcPct val="20000"/>
        </a:spcBef>
        <a:buClr>
          <a:schemeClr val="accent2"/>
        </a:buClr>
        <a:buFont typeface="Arial"/>
        <a:buChar char="•"/>
        <a:defRPr sz="22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9" name="AutoShape 5"/>
          <p:cNvSpPr>
            <a:spLocks noChangeArrowheads="1"/>
          </p:cNvSpPr>
          <p:nvPr/>
        </p:nvSpPr>
        <p:spPr bwMode="auto">
          <a:xfrm>
            <a:off x="762000" y="571500"/>
            <a:ext cx="5105400" cy="457200"/>
          </a:xfrm>
          <a:prstGeom prst="roundRect">
            <a:avLst>
              <a:gd name="adj" fmla="val 50000"/>
            </a:avLst>
          </a:prstGeom>
          <a:solidFill>
            <a:schemeClr val="bg1"/>
          </a:solidFill>
          <a:ln w="9525">
            <a:noFill/>
            <a:round/>
            <a:headEnd/>
            <a:tailEnd/>
          </a:ln>
          <a:effectLst/>
        </p:spPr>
        <p:txBody>
          <a:bodyPr wrap="none" anchor="ctr"/>
          <a:lstStyle/>
          <a:p>
            <a:pPr algn="ctr"/>
            <a:endParaRPr kumimoji="1" lang="en-US" sz="1350" dirty="0">
              <a:solidFill>
                <a:srgbClr val="015D8B"/>
              </a:solidFill>
              <a:cs typeface="Arial" charset="0"/>
            </a:endParaRPr>
          </a:p>
        </p:txBody>
      </p:sp>
      <p:sp>
        <p:nvSpPr>
          <p:cNvPr id="1031" name="Rectangle 7"/>
          <p:cNvSpPr>
            <a:spLocks noGrp="1" noChangeArrowheads="1"/>
          </p:cNvSpPr>
          <p:nvPr>
            <p:ph type="title"/>
          </p:nvPr>
        </p:nvSpPr>
        <p:spPr bwMode="auto">
          <a:xfrm>
            <a:off x="838200" y="571500"/>
            <a:ext cx="8077200" cy="8001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2" name="Rectangle 8"/>
          <p:cNvSpPr>
            <a:spLocks noGrp="1" noChangeArrowheads="1"/>
          </p:cNvSpPr>
          <p:nvPr>
            <p:ph type="body" idx="1"/>
          </p:nvPr>
        </p:nvSpPr>
        <p:spPr bwMode="auto">
          <a:xfrm>
            <a:off x="1828800" y="1657350"/>
            <a:ext cx="7086600" cy="2914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7" name="Rectangle 13"/>
          <p:cNvSpPr>
            <a:spLocks noGrp="1" noChangeArrowheads="1"/>
          </p:cNvSpPr>
          <p:nvPr>
            <p:ph type="dt" sz="half" idx="2"/>
          </p:nvPr>
        </p:nvSpPr>
        <p:spPr bwMode="auto">
          <a:xfrm>
            <a:off x="7010400" y="4935752"/>
            <a:ext cx="1905000" cy="207749"/>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a:defRPr sz="750" b="1"/>
            </a:lvl1pPr>
          </a:lstStyle>
          <a:p>
            <a:fld id="{B23F6D09-5D52-4D07-9CAC-81A0B77E493E}" type="datetimeFigureOut">
              <a:rPr lang="en-US" smtClean="0">
                <a:solidFill>
                  <a:srgbClr val="015D8B"/>
                </a:solidFill>
                <a:cs typeface="Arial" charset="0"/>
              </a:rPr>
              <a:pPr/>
              <a:t>18-02-24</a:t>
            </a:fld>
            <a:endParaRPr lang="en-US" dirty="0">
              <a:solidFill>
                <a:srgbClr val="015D8B"/>
              </a:solidFill>
              <a:cs typeface="Arial" charset="0"/>
            </a:endParaRPr>
          </a:p>
        </p:txBody>
      </p:sp>
      <p:sp>
        <p:nvSpPr>
          <p:cNvPr id="1038" name="Rectangle 14"/>
          <p:cNvSpPr>
            <a:spLocks noGrp="1" noChangeArrowheads="1"/>
          </p:cNvSpPr>
          <p:nvPr>
            <p:ph type="ftr" sz="quarter" idx="3"/>
          </p:nvPr>
        </p:nvSpPr>
        <p:spPr bwMode="auto">
          <a:xfrm>
            <a:off x="2916238" y="4935752"/>
            <a:ext cx="2951162" cy="207749"/>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defRPr sz="750" b="1">
                <a:solidFill>
                  <a:schemeClr val="bg1"/>
                </a:solidFill>
              </a:defRPr>
            </a:lvl1pPr>
          </a:lstStyle>
          <a:p>
            <a:endParaRPr lang="en-US" dirty="0">
              <a:solidFill>
                <a:srgbClr val="FFFFFF"/>
              </a:solidFill>
              <a:cs typeface="Arial" charset="0"/>
            </a:endParaRPr>
          </a:p>
        </p:txBody>
      </p:sp>
    </p:spTree>
    <p:extLst>
      <p:ext uri="{BB962C8B-B14F-4D97-AF65-F5344CB8AC3E}">
        <p14:creationId xmlns:p14="http://schemas.microsoft.com/office/powerpoint/2010/main" val="1117907530"/>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Lst>
  <p:txStyles>
    <p:titleStyle>
      <a:lvl1pPr algn="l" rtl="0" eaLnBrk="1" fontAlgn="base" hangingPunct="1">
        <a:lnSpc>
          <a:spcPct val="90000"/>
        </a:lnSpc>
        <a:spcBef>
          <a:spcPct val="0"/>
        </a:spcBef>
        <a:spcAft>
          <a:spcPct val="0"/>
        </a:spcAft>
        <a:defRPr sz="2700" b="1">
          <a:solidFill>
            <a:srgbClr val="015D8B"/>
          </a:solidFill>
          <a:latin typeface="+mj-lt"/>
          <a:ea typeface="+mj-ea"/>
          <a:cs typeface="+mj-cs"/>
        </a:defRPr>
      </a:lvl1pPr>
      <a:lvl2pPr algn="l" rtl="0" eaLnBrk="1" fontAlgn="base" hangingPunct="1">
        <a:lnSpc>
          <a:spcPct val="90000"/>
        </a:lnSpc>
        <a:spcBef>
          <a:spcPct val="0"/>
        </a:spcBef>
        <a:spcAft>
          <a:spcPct val="0"/>
        </a:spcAft>
        <a:defRPr sz="2700" b="1">
          <a:solidFill>
            <a:srgbClr val="015D8B"/>
          </a:solidFill>
          <a:latin typeface="Arial" charset="0"/>
        </a:defRPr>
      </a:lvl2pPr>
      <a:lvl3pPr algn="l" rtl="0" eaLnBrk="1" fontAlgn="base" hangingPunct="1">
        <a:lnSpc>
          <a:spcPct val="90000"/>
        </a:lnSpc>
        <a:spcBef>
          <a:spcPct val="0"/>
        </a:spcBef>
        <a:spcAft>
          <a:spcPct val="0"/>
        </a:spcAft>
        <a:defRPr sz="2700" b="1">
          <a:solidFill>
            <a:srgbClr val="015D8B"/>
          </a:solidFill>
          <a:latin typeface="Arial" charset="0"/>
        </a:defRPr>
      </a:lvl3pPr>
      <a:lvl4pPr algn="l" rtl="0" eaLnBrk="1" fontAlgn="base" hangingPunct="1">
        <a:lnSpc>
          <a:spcPct val="90000"/>
        </a:lnSpc>
        <a:spcBef>
          <a:spcPct val="0"/>
        </a:spcBef>
        <a:spcAft>
          <a:spcPct val="0"/>
        </a:spcAft>
        <a:defRPr sz="2700" b="1">
          <a:solidFill>
            <a:srgbClr val="015D8B"/>
          </a:solidFill>
          <a:latin typeface="Arial" charset="0"/>
        </a:defRPr>
      </a:lvl4pPr>
      <a:lvl5pPr algn="l" rtl="0" eaLnBrk="1" fontAlgn="base" hangingPunct="1">
        <a:lnSpc>
          <a:spcPct val="90000"/>
        </a:lnSpc>
        <a:spcBef>
          <a:spcPct val="0"/>
        </a:spcBef>
        <a:spcAft>
          <a:spcPct val="0"/>
        </a:spcAft>
        <a:defRPr sz="2700" b="1">
          <a:solidFill>
            <a:srgbClr val="015D8B"/>
          </a:solidFill>
          <a:latin typeface="Arial" charset="0"/>
        </a:defRPr>
      </a:lvl5pPr>
      <a:lvl6pPr marL="342900" algn="l" rtl="0" eaLnBrk="1" fontAlgn="base" hangingPunct="1">
        <a:lnSpc>
          <a:spcPct val="90000"/>
        </a:lnSpc>
        <a:spcBef>
          <a:spcPct val="0"/>
        </a:spcBef>
        <a:spcAft>
          <a:spcPct val="0"/>
        </a:spcAft>
        <a:defRPr sz="2700" b="1">
          <a:solidFill>
            <a:srgbClr val="015D8B"/>
          </a:solidFill>
          <a:latin typeface="Arial" charset="0"/>
        </a:defRPr>
      </a:lvl6pPr>
      <a:lvl7pPr marL="685800" algn="l" rtl="0" eaLnBrk="1" fontAlgn="base" hangingPunct="1">
        <a:lnSpc>
          <a:spcPct val="90000"/>
        </a:lnSpc>
        <a:spcBef>
          <a:spcPct val="0"/>
        </a:spcBef>
        <a:spcAft>
          <a:spcPct val="0"/>
        </a:spcAft>
        <a:defRPr sz="2700" b="1">
          <a:solidFill>
            <a:srgbClr val="015D8B"/>
          </a:solidFill>
          <a:latin typeface="Arial" charset="0"/>
        </a:defRPr>
      </a:lvl7pPr>
      <a:lvl8pPr marL="1028700" algn="l" rtl="0" eaLnBrk="1" fontAlgn="base" hangingPunct="1">
        <a:lnSpc>
          <a:spcPct val="90000"/>
        </a:lnSpc>
        <a:spcBef>
          <a:spcPct val="0"/>
        </a:spcBef>
        <a:spcAft>
          <a:spcPct val="0"/>
        </a:spcAft>
        <a:defRPr sz="2700" b="1">
          <a:solidFill>
            <a:srgbClr val="015D8B"/>
          </a:solidFill>
          <a:latin typeface="Arial" charset="0"/>
        </a:defRPr>
      </a:lvl8pPr>
      <a:lvl9pPr marL="1371600" algn="l" rtl="0" eaLnBrk="1" fontAlgn="base" hangingPunct="1">
        <a:lnSpc>
          <a:spcPct val="90000"/>
        </a:lnSpc>
        <a:spcBef>
          <a:spcPct val="0"/>
        </a:spcBef>
        <a:spcAft>
          <a:spcPct val="0"/>
        </a:spcAft>
        <a:defRPr sz="2700" b="1">
          <a:solidFill>
            <a:srgbClr val="015D8B"/>
          </a:solidFill>
          <a:latin typeface="Arial" charset="0"/>
        </a:defRPr>
      </a:lvl9pPr>
    </p:titleStyle>
    <p:bodyStyle>
      <a:lvl1pPr marL="257175" indent="-257175" algn="l" rtl="0" eaLnBrk="1" fontAlgn="base" hangingPunct="1">
        <a:spcBef>
          <a:spcPct val="20000"/>
        </a:spcBef>
        <a:spcAft>
          <a:spcPct val="0"/>
        </a:spcAft>
        <a:buClr>
          <a:schemeClr val="tx1"/>
        </a:buClr>
        <a:buSzPct val="75000"/>
        <a:buFont typeface="Wingdings" pitchFamily="2" charset="2"/>
        <a:buChar char="l"/>
        <a:defRPr sz="2100">
          <a:solidFill>
            <a:srgbClr val="006496"/>
          </a:solidFill>
          <a:latin typeface="+mn-lt"/>
          <a:ea typeface="+mn-ea"/>
          <a:cs typeface="+mn-cs"/>
        </a:defRPr>
      </a:lvl1pPr>
      <a:lvl2pPr marL="557213" indent="-214313" algn="l" rtl="0" eaLnBrk="1" fontAlgn="base" hangingPunct="1">
        <a:spcBef>
          <a:spcPct val="20000"/>
        </a:spcBef>
        <a:spcAft>
          <a:spcPct val="0"/>
        </a:spcAft>
        <a:buClr>
          <a:schemeClr val="tx1"/>
        </a:buClr>
        <a:buSzPct val="75000"/>
        <a:buChar char="–"/>
        <a:defRPr sz="1800">
          <a:solidFill>
            <a:srgbClr val="006496"/>
          </a:solidFill>
          <a:latin typeface="+mn-lt"/>
        </a:defRPr>
      </a:lvl2pPr>
      <a:lvl3pPr marL="857250" indent="-171450" algn="l" rtl="0" eaLnBrk="1" fontAlgn="base" hangingPunct="1">
        <a:spcBef>
          <a:spcPct val="20000"/>
        </a:spcBef>
        <a:spcAft>
          <a:spcPct val="0"/>
        </a:spcAft>
        <a:buClr>
          <a:schemeClr val="tx1"/>
        </a:buClr>
        <a:buSzPct val="75000"/>
        <a:buFont typeface="Wingdings" pitchFamily="2" charset="2"/>
        <a:buChar char="l"/>
        <a:defRPr sz="1500">
          <a:solidFill>
            <a:srgbClr val="006496"/>
          </a:solidFill>
          <a:latin typeface="+mn-lt"/>
        </a:defRPr>
      </a:lvl3pPr>
      <a:lvl4pPr marL="1200150" indent="-171450" algn="l" rtl="0" eaLnBrk="1" fontAlgn="base" hangingPunct="1">
        <a:spcBef>
          <a:spcPct val="20000"/>
        </a:spcBef>
        <a:spcAft>
          <a:spcPct val="0"/>
        </a:spcAft>
        <a:buClr>
          <a:schemeClr val="tx1"/>
        </a:buClr>
        <a:buSzPct val="80000"/>
        <a:buChar char="–"/>
        <a:defRPr>
          <a:solidFill>
            <a:srgbClr val="006496"/>
          </a:solidFill>
          <a:latin typeface="+mn-lt"/>
        </a:defRPr>
      </a:lvl4pPr>
      <a:lvl5pPr marL="1543050" indent="-171450" algn="l" rtl="0" eaLnBrk="1" fontAlgn="base" hangingPunct="1">
        <a:spcBef>
          <a:spcPct val="20000"/>
        </a:spcBef>
        <a:spcAft>
          <a:spcPct val="0"/>
        </a:spcAft>
        <a:buClr>
          <a:schemeClr val="tx1"/>
        </a:buClr>
        <a:buSzPct val="65000"/>
        <a:buFont typeface="Wingdings" pitchFamily="2" charset="2"/>
        <a:buChar char="l"/>
        <a:defRPr>
          <a:solidFill>
            <a:srgbClr val="006496"/>
          </a:solidFill>
          <a:latin typeface="+mn-lt"/>
        </a:defRPr>
      </a:lvl5pPr>
      <a:lvl6pPr marL="1885950" indent="-171450" algn="l" rtl="0" eaLnBrk="1" fontAlgn="base" hangingPunct="1">
        <a:spcBef>
          <a:spcPct val="20000"/>
        </a:spcBef>
        <a:spcAft>
          <a:spcPct val="0"/>
        </a:spcAft>
        <a:buClr>
          <a:schemeClr val="tx1"/>
        </a:buClr>
        <a:buSzPct val="65000"/>
        <a:buFont typeface="Wingdings" pitchFamily="2" charset="2"/>
        <a:buChar char="l"/>
        <a:defRPr>
          <a:solidFill>
            <a:srgbClr val="006496"/>
          </a:solidFill>
          <a:latin typeface="+mn-lt"/>
        </a:defRPr>
      </a:lvl6pPr>
      <a:lvl7pPr marL="2228850" indent="-171450" algn="l" rtl="0" eaLnBrk="1" fontAlgn="base" hangingPunct="1">
        <a:spcBef>
          <a:spcPct val="20000"/>
        </a:spcBef>
        <a:spcAft>
          <a:spcPct val="0"/>
        </a:spcAft>
        <a:buClr>
          <a:schemeClr val="tx1"/>
        </a:buClr>
        <a:buSzPct val="65000"/>
        <a:buFont typeface="Wingdings" pitchFamily="2" charset="2"/>
        <a:buChar char="l"/>
        <a:defRPr>
          <a:solidFill>
            <a:srgbClr val="006496"/>
          </a:solidFill>
          <a:latin typeface="+mn-lt"/>
        </a:defRPr>
      </a:lvl7pPr>
      <a:lvl8pPr marL="2571750" indent="-171450" algn="l" rtl="0" eaLnBrk="1" fontAlgn="base" hangingPunct="1">
        <a:spcBef>
          <a:spcPct val="20000"/>
        </a:spcBef>
        <a:spcAft>
          <a:spcPct val="0"/>
        </a:spcAft>
        <a:buClr>
          <a:schemeClr val="tx1"/>
        </a:buClr>
        <a:buSzPct val="65000"/>
        <a:buFont typeface="Wingdings" pitchFamily="2" charset="2"/>
        <a:buChar char="l"/>
        <a:defRPr>
          <a:solidFill>
            <a:srgbClr val="006496"/>
          </a:solidFill>
          <a:latin typeface="+mn-lt"/>
        </a:defRPr>
      </a:lvl8pPr>
      <a:lvl9pPr marL="2914650" indent="-171450" algn="l" rtl="0" eaLnBrk="1" fontAlgn="base" hangingPunct="1">
        <a:spcBef>
          <a:spcPct val="20000"/>
        </a:spcBef>
        <a:spcAft>
          <a:spcPct val="0"/>
        </a:spcAft>
        <a:buClr>
          <a:schemeClr val="tx1"/>
        </a:buClr>
        <a:buSzPct val="65000"/>
        <a:buFont typeface="Wingdings" pitchFamily="2" charset="2"/>
        <a:buChar char="l"/>
        <a:defRPr>
          <a:solidFill>
            <a:srgbClr val="006496"/>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360DD50-85FB-42F0-BA88-C2D19FF1E1D4}" type="datetimeFigureOut">
              <a:rPr lang="en-CA" smtClean="0"/>
              <a:t>18-02-24</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44B59C1-61E4-471A-8C21-1DB34EB8D0DD}" type="slidenum">
              <a:rPr lang="en-CA" smtClean="0"/>
              <a:t>‹#›</a:t>
            </a:fld>
            <a:endParaRPr lang="en-CA"/>
          </a:p>
        </p:txBody>
      </p:sp>
    </p:spTree>
    <p:extLst>
      <p:ext uri="{BB962C8B-B14F-4D97-AF65-F5344CB8AC3E}">
        <p14:creationId xmlns:p14="http://schemas.microsoft.com/office/powerpoint/2010/main" val="2831743522"/>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3"/>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7"/>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Calibri Light" panose="020F0302020204030204" pitchFamily="34" charset="0"/>
                <a:cs typeface="Helvetica Light"/>
              </a:rPr>
              <a:pPr algn="ctr">
                <a:lnSpc>
                  <a:spcPct val="90000"/>
                </a:lnSpc>
              </a:pPr>
              <a:t>‹#›</a:t>
            </a:fld>
            <a:endParaRPr lang="en-US" sz="1650" dirty="0">
              <a:solidFill>
                <a:prstClr val="white"/>
              </a:solidFill>
              <a:latin typeface="Calibri Light" panose="020F0302020204030204" pitchFamily="34" charset="0"/>
              <a:cs typeface="Helvetica Light"/>
            </a:endParaRPr>
          </a:p>
        </p:txBody>
      </p:sp>
    </p:spTree>
    <p:extLst>
      <p:ext uri="{BB962C8B-B14F-4D97-AF65-F5344CB8AC3E}">
        <p14:creationId xmlns:p14="http://schemas.microsoft.com/office/powerpoint/2010/main" val="3215788408"/>
      </p:ext>
    </p:extLst>
  </p:cSld>
  <p:clrMap bg1="lt1" tx1="dk1" bg2="lt2" tx2="dk2" accent1="accent1" accent2="accent2" accent3="accent3" accent4="accent4" accent5="accent5" accent6="accent6" hlink="hlink" folHlink="folHlink"/>
  <p:sldLayoutIdLst>
    <p:sldLayoutId id="2147484115" r:id="rId1"/>
    <p:sldLayoutId id="2147484116" r:id="rId2"/>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Calibri Light" panose="020F0302020204030204" pitchFamily="34" charset="0"/>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Calibri Light" panose="020F0302020204030204" pitchFamily="34" charset="0"/>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Shape 7"/>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fld id="{00000000-1234-1234-1234-123412341234}" type="slidenum">
              <a:rPr lang="en" sz="1000">
                <a:solidFill>
                  <a:schemeClr val="accent1"/>
                </a:solidFill>
                <a:latin typeface="Source Code Pro"/>
                <a:ea typeface="Source Code Pro"/>
                <a:cs typeface="Source Code Pro"/>
                <a:sym typeface="Source Code Pro"/>
              </a:rPr>
              <a:t>‹#›</a:t>
            </a:fld>
            <a:endParaRPr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2896880416"/>
      </p:ext>
    </p:extLst>
  </p:cSld>
  <p:clrMap bg1="lt1" tx1="dk1" bg2="dk2" tx2="lt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5288" y="1004888"/>
            <a:ext cx="8229600"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nl-BE"/>
              <a:t>Title</a:t>
            </a:r>
          </a:p>
        </p:txBody>
      </p:sp>
      <p:sp>
        <p:nvSpPr>
          <p:cNvPr id="1027" name="Rectangle 3"/>
          <p:cNvSpPr>
            <a:spLocks noGrp="1" noChangeArrowheads="1"/>
          </p:cNvSpPr>
          <p:nvPr>
            <p:ph type="body" idx="1"/>
          </p:nvPr>
        </p:nvSpPr>
        <p:spPr bwMode="auto">
          <a:xfrm>
            <a:off x="457200" y="1869282"/>
            <a:ext cx="8229600" cy="2646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BE" altLang="nl-BE"/>
              <a:t>Second level</a:t>
            </a:r>
            <a:endParaRPr lang="en-GB" altLang="nl-BE"/>
          </a:p>
          <a:p>
            <a:pPr lvl="1"/>
            <a:r>
              <a:rPr lang="en-GB" altLang="nl-BE"/>
              <a:t>Third level</a:t>
            </a:r>
          </a:p>
          <a:p>
            <a:pPr lvl="2"/>
            <a:r>
              <a:rPr lang="en-GB" altLang="nl-BE"/>
              <a:t>- Fourth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050">
                <a:solidFill>
                  <a:schemeClr val="tx1"/>
                </a:solidFill>
                <a:latin typeface="Arial" charset="0"/>
                <a:ea typeface="+mn-ea"/>
                <a:cs typeface="+mn-cs"/>
              </a:defRPr>
            </a:lvl1pPr>
          </a:lstStyle>
          <a:p>
            <a:pPr defTabSz="685800" fontAlgn="base">
              <a:spcBef>
                <a:spcPct val="0"/>
              </a:spcBef>
              <a:spcAft>
                <a:spcPct val="0"/>
              </a:spcAft>
              <a:defRPr/>
            </a:pPr>
            <a:endParaRPr lang="en-GB">
              <a:solidFill>
                <a:srgbClr val="000000"/>
              </a:solidFill>
            </a:endParaRPr>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050">
                <a:solidFill>
                  <a:schemeClr val="tx1"/>
                </a:solidFill>
                <a:latin typeface="Arial" charset="0"/>
                <a:ea typeface="+mn-ea"/>
                <a:cs typeface="+mn-cs"/>
              </a:defRPr>
            </a:lvl1pPr>
          </a:lstStyle>
          <a:p>
            <a:pPr defTabSz="685800" fontAlgn="base">
              <a:spcBef>
                <a:spcPct val="0"/>
              </a:spcBef>
              <a:spcAft>
                <a:spcPct val="0"/>
              </a:spcAft>
              <a:defRPr/>
            </a:pPr>
            <a:endParaRPr lang="en-GB">
              <a:solidFill>
                <a:srgbClr val="000000"/>
              </a:solidFill>
            </a:endParaRPr>
          </a:p>
        </p:txBody>
      </p:sp>
      <p:sp>
        <p:nvSpPr>
          <p:cNvPr id="1030" name="Rectangle 6"/>
          <p:cNvSpPr>
            <a:spLocks noGrp="1" noChangeArrowheads="1"/>
          </p:cNvSpPr>
          <p:nvPr>
            <p:ph type="sldNum" sz="quarter" idx="4"/>
          </p:nvPr>
        </p:nvSpPr>
        <p:spPr bwMode="auto">
          <a:xfrm>
            <a:off x="6553200" y="4683919"/>
            <a:ext cx="2133600" cy="3571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050">
                <a:solidFill>
                  <a:schemeClr val="tx1"/>
                </a:solidFill>
                <a:latin typeface="Arial" panose="020B0604020202020204" pitchFamily="34" charset="0"/>
              </a:defRPr>
            </a:lvl1pPr>
          </a:lstStyle>
          <a:p>
            <a:pPr defTabSz="685800" fontAlgn="base">
              <a:spcBef>
                <a:spcPct val="0"/>
              </a:spcBef>
              <a:spcAft>
                <a:spcPct val="0"/>
              </a:spcAft>
              <a:defRPr/>
            </a:pPr>
            <a:fld id="{83094759-9034-47D6-ABF5-4F1FC6392F29}" type="slidenum">
              <a:rPr lang="en-GB" altLang="nl-BE" smtClean="0">
                <a:solidFill>
                  <a:srgbClr val="000000"/>
                </a:solidFill>
                <a:ea typeface="MS PGothic" panose="020B0600070205080204" pitchFamily="34" charset="-128"/>
              </a:rPr>
              <a:pPr defTabSz="685800" fontAlgn="base">
                <a:spcBef>
                  <a:spcPct val="0"/>
                </a:spcBef>
                <a:spcAft>
                  <a:spcPct val="0"/>
                </a:spcAft>
                <a:defRPr/>
              </a:pPr>
              <a:t>‹#›</a:t>
            </a:fld>
            <a:endParaRPr lang="en-GB" altLang="nl-BE">
              <a:solidFill>
                <a:srgbClr val="000000"/>
              </a:solidFill>
              <a:ea typeface="MS PGothic" panose="020B0600070205080204" pitchFamily="34" charset="-128"/>
            </a:endParaRPr>
          </a:p>
        </p:txBody>
      </p:sp>
      <p:sp>
        <p:nvSpPr>
          <p:cNvPr id="15" name="Rectangle 14"/>
          <p:cNvSpPr/>
          <p:nvPr/>
        </p:nvSpPr>
        <p:spPr>
          <a:xfrm>
            <a:off x="0" y="0"/>
            <a:ext cx="9144000" cy="717947"/>
          </a:xfrm>
          <a:prstGeom prst="rect">
            <a:avLst/>
          </a:prstGeom>
          <a:solidFill>
            <a:srgbClr val="0F5494"/>
          </a:solidFill>
          <a:ln>
            <a:solidFill>
              <a:srgbClr val="0F549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srgbClr val="FFFFFF"/>
              </a:solidFill>
            </a:endParaRPr>
          </a:p>
        </p:txBody>
      </p:sp>
      <p:pic>
        <p:nvPicPr>
          <p:cNvPr id="1032" name="Picture 17" descr="LOGO CE_Vertical_EN_NEG_quadri_H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7639" y="194073"/>
            <a:ext cx="1436687" cy="75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362678"/>
      </p:ext>
    </p:extLst>
  </p:cSld>
  <p:clrMap bg1="lt1" tx1="dk1" bg2="lt2" tx2="dk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Lst>
  <p:txStyles>
    <p:titleStyle>
      <a:lvl1pPr marL="269081" indent="-269081" algn="l" rtl="0" eaLnBrk="0" fontAlgn="base" hangingPunct="0">
        <a:spcBef>
          <a:spcPct val="0"/>
        </a:spcBef>
        <a:spcAft>
          <a:spcPct val="0"/>
        </a:spcAft>
        <a:defRPr sz="2250" b="1">
          <a:solidFill>
            <a:srgbClr val="0F5494"/>
          </a:solidFill>
          <a:latin typeface="+mj-lt"/>
          <a:ea typeface="MS PGothic" pitchFamily="34" charset="-128"/>
          <a:cs typeface="ＭＳ Ｐゴシック" charset="0"/>
        </a:defRPr>
      </a:lvl1pPr>
      <a:lvl2pPr marL="269081" indent="-269081" algn="l" rtl="0" eaLnBrk="0" fontAlgn="base" hangingPunct="0">
        <a:spcBef>
          <a:spcPct val="0"/>
        </a:spcBef>
        <a:spcAft>
          <a:spcPct val="0"/>
        </a:spcAft>
        <a:defRPr sz="2250" b="1">
          <a:solidFill>
            <a:srgbClr val="0F5494"/>
          </a:solidFill>
          <a:latin typeface="Verdana" pitchFamily="34" charset="0"/>
          <a:ea typeface="MS PGothic" pitchFamily="34" charset="-128"/>
          <a:cs typeface="ＭＳ Ｐゴシック" charset="0"/>
        </a:defRPr>
      </a:lvl2pPr>
      <a:lvl3pPr marL="269081" indent="-269081" algn="l" rtl="0" eaLnBrk="0" fontAlgn="base" hangingPunct="0">
        <a:spcBef>
          <a:spcPct val="0"/>
        </a:spcBef>
        <a:spcAft>
          <a:spcPct val="0"/>
        </a:spcAft>
        <a:defRPr sz="2250" b="1">
          <a:solidFill>
            <a:srgbClr val="0F5494"/>
          </a:solidFill>
          <a:latin typeface="Verdana" pitchFamily="34" charset="0"/>
          <a:ea typeface="MS PGothic" pitchFamily="34" charset="-128"/>
          <a:cs typeface="ＭＳ Ｐゴシック" charset="0"/>
        </a:defRPr>
      </a:lvl3pPr>
      <a:lvl4pPr marL="269081" indent="-269081" algn="l" rtl="0" eaLnBrk="0" fontAlgn="base" hangingPunct="0">
        <a:spcBef>
          <a:spcPct val="0"/>
        </a:spcBef>
        <a:spcAft>
          <a:spcPct val="0"/>
        </a:spcAft>
        <a:defRPr sz="2250" b="1">
          <a:solidFill>
            <a:srgbClr val="0F5494"/>
          </a:solidFill>
          <a:latin typeface="Verdana" pitchFamily="34" charset="0"/>
          <a:ea typeface="MS PGothic" pitchFamily="34" charset="-128"/>
          <a:cs typeface="ＭＳ Ｐゴシック" charset="0"/>
        </a:defRPr>
      </a:lvl4pPr>
      <a:lvl5pPr marL="269081" indent="-269081" algn="l" rtl="0" eaLnBrk="0" fontAlgn="base" hangingPunct="0">
        <a:spcBef>
          <a:spcPct val="0"/>
        </a:spcBef>
        <a:spcAft>
          <a:spcPct val="0"/>
        </a:spcAft>
        <a:defRPr sz="2250" b="1">
          <a:solidFill>
            <a:srgbClr val="0F5494"/>
          </a:solidFill>
          <a:latin typeface="Verdana" pitchFamily="34" charset="0"/>
          <a:ea typeface="MS PGothic" pitchFamily="34" charset="-128"/>
          <a:cs typeface="ＭＳ Ｐゴシック" charset="0"/>
        </a:defRPr>
      </a:lvl5pPr>
      <a:lvl6pPr marL="611981" algn="l" rtl="0" eaLnBrk="1" fontAlgn="base" hangingPunct="1">
        <a:spcBef>
          <a:spcPct val="0"/>
        </a:spcBef>
        <a:spcAft>
          <a:spcPct val="0"/>
        </a:spcAft>
        <a:defRPr sz="2250" b="1">
          <a:solidFill>
            <a:srgbClr val="0F5494"/>
          </a:solidFill>
          <a:latin typeface="Verdana" pitchFamily="34" charset="0"/>
        </a:defRPr>
      </a:lvl6pPr>
      <a:lvl7pPr marL="954881" algn="l" rtl="0" eaLnBrk="1" fontAlgn="base" hangingPunct="1">
        <a:spcBef>
          <a:spcPct val="0"/>
        </a:spcBef>
        <a:spcAft>
          <a:spcPct val="0"/>
        </a:spcAft>
        <a:defRPr sz="2250" b="1">
          <a:solidFill>
            <a:srgbClr val="0F5494"/>
          </a:solidFill>
          <a:latin typeface="Verdana" pitchFamily="34" charset="0"/>
        </a:defRPr>
      </a:lvl7pPr>
      <a:lvl8pPr marL="1297781" algn="l" rtl="0" eaLnBrk="1" fontAlgn="base" hangingPunct="1">
        <a:spcBef>
          <a:spcPct val="0"/>
        </a:spcBef>
        <a:spcAft>
          <a:spcPct val="0"/>
        </a:spcAft>
        <a:defRPr sz="2250" b="1">
          <a:solidFill>
            <a:srgbClr val="0F5494"/>
          </a:solidFill>
          <a:latin typeface="Verdana" pitchFamily="34" charset="0"/>
        </a:defRPr>
      </a:lvl8pPr>
      <a:lvl9pPr marL="1640681" algn="l" rtl="0" eaLnBrk="1" fontAlgn="base" hangingPunct="1">
        <a:spcBef>
          <a:spcPct val="0"/>
        </a:spcBef>
        <a:spcAft>
          <a:spcPct val="0"/>
        </a:spcAft>
        <a:defRPr sz="2250" b="1">
          <a:solidFill>
            <a:srgbClr val="0F5494"/>
          </a:solidFill>
          <a:latin typeface="Verdana" pitchFamily="34" charset="0"/>
        </a:defRPr>
      </a:lvl9pPr>
    </p:titleStyle>
    <p:bodyStyle>
      <a:lvl1pPr marL="257175" indent="-257175" algn="l" rtl="0" eaLnBrk="0" fontAlgn="base" hangingPunct="0">
        <a:spcBef>
          <a:spcPct val="20000"/>
        </a:spcBef>
        <a:spcAft>
          <a:spcPct val="0"/>
        </a:spcAft>
        <a:buClr>
          <a:schemeClr val="bg1"/>
        </a:buClr>
        <a:buChar char="•"/>
        <a:defRPr sz="1800" i="1">
          <a:solidFill>
            <a:srgbClr val="0F5494"/>
          </a:solidFill>
          <a:latin typeface="+mn-lt"/>
          <a:ea typeface="MS PGothic" pitchFamily="34" charset="-128"/>
          <a:cs typeface="ＭＳ Ｐゴシック" charset="0"/>
        </a:defRPr>
      </a:lvl1pPr>
      <a:lvl2pPr marL="557213" indent="-214313" algn="l" rtl="0" eaLnBrk="0" fontAlgn="base" hangingPunct="0">
        <a:spcBef>
          <a:spcPct val="20000"/>
        </a:spcBef>
        <a:spcAft>
          <a:spcPct val="0"/>
        </a:spcAft>
        <a:buClr>
          <a:srgbClr val="009FBA"/>
        </a:buClr>
        <a:buChar char="•"/>
        <a:defRPr sz="1500" b="1">
          <a:solidFill>
            <a:srgbClr val="0F5494"/>
          </a:solidFill>
          <a:latin typeface="+mn-lt"/>
          <a:ea typeface="MS PGothic" pitchFamily="34" charset="-128"/>
        </a:defRPr>
      </a:lvl2pPr>
      <a:lvl3pPr marL="857250" indent="-171450" algn="l" rtl="0" eaLnBrk="0" fontAlgn="base" hangingPunct="0">
        <a:spcBef>
          <a:spcPct val="20000"/>
        </a:spcBef>
        <a:spcAft>
          <a:spcPct val="0"/>
        </a:spcAft>
        <a:defRPr sz="1050">
          <a:solidFill>
            <a:srgbClr val="0F5494"/>
          </a:solidFill>
          <a:latin typeface="+mn-lt"/>
          <a:ea typeface="MS PGothic" pitchFamily="34" charset="-128"/>
        </a:defRPr>
      </a:lvl3pPr>
      <a:lvl4pPr marL="1200150" indent="-171450" algn="l" rtl="0" eaLnBrk="0" fontAlgn="base" hangingPunct="0">
        <a:spcBef>
          <a:spcPct val="20000"/>
        </a:spcBef>
        <a:spcAft>
          <a:spcPct val="0"/>
        </a:spcAft>
        <a:buChar char="–"/>
        <a:defRPr sz="1500">
          <a:solidFill>
            <a:schemeClr val="tx1"/>
          </a:solidFill>
          <a:latin typeface="Arial" charset="0"/>
          <a:ea typeface="MS PGothic" pitchFamily="34" charset="-128"/>
        </a:defRPr>
      </a:lvl4pPr>
      <a:lvl5pPr marL="1543050" indent="-171450" algn="l" rtl="0" eaLnBrk="0" fontAlgn="base" hangingPunct="0">
        <a:spcBef>
          <a:spcPct val="20000"/>
        </a:spcBef>
        <a:spcAft>
          <a:spcPct val="0"/>
        </a:spcAft>
        <a:buChar char="»"/>
        <a:defRPr sz="1500">
          <a:solidFill>
            <a:schemeClr val="tx1"/>
          </a:solidFill>
          <a:latin typeface="Arial" charset="0"/>
          <a:ea typeface="MS PGothic" pitchFamily="34" charset="-128"/>
        </a:defRPr>
      </a:lvl5pPr>
      <a:lvl6pPr marL="1885950" indent="-171450" algn="l" rtl="0" eaLnBrk="1" fontAlgn="base" hangingPunct="1">
        <a:spcBef>
          <a:spcPct val="20000"/>
        </a:spcBef>
        <a:spcAft>
          <a:spcPct val="0"/>
        </a:spcAft>
        <a:buChar char="»"/>
        <a:defRPr sz="1500">
          <a:solidFill>
            <a:schemeClr val="tx1"/>
          </a:solidFill>
          <a:latin typeface="Arial" charset="0"/>
        </a:defRPr>
      </a:lvl6pPr>
      <a:lvl7pPr marL="2228850" indent="-171450" algn="l" rtl="0" eaLnBrk="1" fontAlgn="base" hangingPunct="1">
        <a:spcBef>
          <a:spcPct val="20000"/>
        </a:spcBef>
        <a:spcAft>
          <a:spcPct val="0"/>
        </a:spcAft>
        <a:buChar char="»"/>
        <a:defRPr sz="1500">
          <a:solidFill>
            <a:schemeClr val="tx1"/>
          </a:solidFill>
          <a:latin typeface="Arial" charset="0"/>
        </a:defRPr>
      </a:lvl7pPr>
      <a:lvl8pPr marL="2571750" indent="-171450" algn="l" rtl="0" eaLnBrk="1" fontAlgn="base" hangingPunct="1">
        <a:spcBef>
          <a:spcPct val="20000"/>
        </a:spcBef>
        <a:spcAft>
          <a:spcPct val="0"/>
        </a:spcAft>
        <a:buChar char="»"/>
        <a:defRPr sz="1500">
          <a:solidFill>
            <a:schemeClr val="tx1"/>
          </a:solidFill>
          <a:latin typeface="Arial" charset="0"/>
        </a:defRPr>
      </a:lvl8pPr>
      <a:lvl9pPr marL="2914650" indent="-171450" algn="l" rtl="0" eaLnBrk="1" fontAlgn="base" hangingPunct="1">
        <a:spcBef>
          <a:spcPct val="20000"/>
        </a:spcBef>
        <a:spcAft>
          <a:spcPct val="0"/>
        </a:spcAft>
        <a:buChar char="»"/>
        <a:defRPr sz="1500">
          <a:solidFill>
            <a:schemeClr val="tx1"/>
          </a:solidFill>
          <a:latin typeface="Arial"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3"/>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7"/>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Calibri Light" panose="020F0302020204030204" pitchFamily="34" charset="0"/>
                <a:cs typeface="Helvetica Light"/>
              </a:rPr>
              <a:pPr algn="ctr">
                <a:lnSpc>
                  <a:spcPct val="90000"/>
                </a:lnSpc>
              </a:pPr>
              <a:t>‹#›</a:t>
            </a:fld>
            <a:endParaRPr lang="en-US" sz="1650" dirty="0">
              <a:solidFill>
                <a:prstClr val="white"/>
              </a:solidFill>
              <a:latin typeface="Calibri Light" panose="020F0302020204030204" pitchFamily="34" charset="0"/>
              <a:cs typeface="Helvetica Light"/>
            </a:endParaRPr>
          </a:p>
        </p:txBody>
      </p:sp>
      <p:sp>
        <p:nvSpPr>
          <p:cNvPr id="9" name="Rectangle 8"/>
          <p:cNvSpPr/>
          <p:nvPr/>
        </p:nvSpPr>
        <p:spPr>
          <a:xfrm>
            <a:off x="0" y="4892897"/>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
        <p:nvSpPr>
          <p:cNvPr id="12" name="Rectangle 11"/>
          <p:cNvSpPr/>
          <p:nvPr/>
        </p:nvSpPr>
        <p:spPr>
          <a:xfrm>
            <a:off x="409332" y="4942657"/>
            <a:ext cx="5077068" cy="138499"/>
          </a:xfrm>
          <a:prstGeom prst="rect">
            <a:avLst/>
          </a:prstGeom>
        </p:spPr>
        <p:txBody>
          <a:bodyPr wrap="square" lIns="0" tIns="0" rIns="0" bIns="0">
            <a:spAutoFit/>
          </a:bodyPr>
          <a:lstStyle/>
          <a:p>
            <a:pPr defTabSz="342900"/>
            <a:r>
              <a:rPr lang="en-US" sz="900" dirty="0">
                <a:solidFill>
                  <a:prstClr val="white"/>
                </a:solidFill>
                <a:latin typeface="Calibri Light"/>
                <a:cs typeface="Helvetica Light"/>
              </a:rPr>
              <a:t>© Customer </a:t>
            </a:r>
            <a:r>
              <a:rPr lang="en-US" sz="900" dirty="0" err="1">
                <a:solidFill>
                  <a:prstClr val="white"/>
                </a:solidFill>
                <a:latin typeface="Calibri Light"/>
                <a:cs typeface="Helvetica Light"/>
              </a:rPr>
              <a:t>Carewords</a:t>
            </a:r>
            <a:r>
              <a:rPr lang="en-US" sz="900" dirty="0">
                <a:solidFill>
                  <a:prstClr val="white"/>
                </a:solidFill>
                <a:latin typeface="Calibri Light"/>
                <a:cs typeface="Helvetica Light"/>
              </a:rPr>
              <a:t>  Ltd.  </a:t>
            </a:r>
            <a:r>
              <a:rPr lang="en-US" sz="900" b="1" dirty="0">
                <a:solidFill>
                  <a:prstClr val="white"/>
                </a:solidFill>
                <a:latin typeface="Calibri Light"/>
                <a:cs typeface="Helvetica"/>
              </a:rPr>
              <a:t>customercarewords.com</a:t>
            </a:r>
          </a:p>
        </p:txBody>
      </p:sp>
      <p:sp>
        <p:nvSpPr>
          <p:cNvPr id="4" name="Slide Number Placeholder 3"/>
          <p:cNvSpPr>
            <a:spLocks noGrp="1"/>
          </p:cNvSpPr>
          <p:nvPr>
            <p:ph type="sldNum" sz="quarter" idx="4"/>
          </p:nvPr>
        </p:nvSpPr>
        <p:spPr>
          <a:xfrm>
            <a:off x="6974416" y="4884960"/>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DD0070B-A92B-4A05-B5FC-1733EEB6C2CE}" type="slidenum">
              <a:rPr lang="en-US" smtClean="0">
                <a:solidFill>
                  <a:srgbClr val="282828">
                    <a:tint val="75000"/>
                  </a:srgbClr>
                </a:solidFill>
              </a:rPr>
              <a:pPr defTabSz="342900"/>
              <a:t>‹#›</a:t>
            </a:fld>
            <a:endParaRPr lang="en-US">
              <a:solidFill>
                <a:srgbClr val="282828">
                  <a:tint val="75000"/>
                </a:srgbClr>
              </a:solidFill>
            </a:endParaRPr>
          </a:p>
        </p:txBody>
      </p:sp>
    </p:spTree>
    <p:extLst>
      <p:ext uri="{BB962C8B-B14F-4D97-AF65-F5344CB8AC3E}">
        <p14:creationId xmlns:p14="http://schemas.microsoft.com/office/powerpoint/2010/main" val="3898467956"/>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 id="2147484270" r:id="rId13"/>
    <p:sldLayoutId id="2147484271" r:id="rId14"/>
    <p:sldLayoutId id="2147484272" r:id="rId15"/>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Calibri Light" panose="020F0302020204030204" pitchFamily="34" charset="0"/>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Calibri Light" panose="020F0302020204030204" pitchFamily="34" charset="0"/>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14275" y="392575"/>
            <a:ext cx="5258400" cy="766200"/>
          </a:xfrm>
          <a:prstGeom prst="rect">
            <a:avLst/>
          </a:prstGeom>
          <a:noFill/>
          <a:ln>
            <a:noFill/>
          </a:ln>
        </p:spPr>
        <p:txBody>
          <a:bodyPr wrap="square" lIns="91425" tIns="91425" rIns="91425" bIns="91425" anchor="ctr" anchorCtr="0"/>
          <a:lstStyle>
            <a:lvl1pPr lvl="0">
              <a:spcBef>
                <a:spcPts val="0"/>
              </a:spcBef>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Shape 7"/>
          <p:cNvSpPr txBox="1">
            <a:spLocks noGrp="1"/>
          </p:cNvSpPr>
          <p:nvPr>
            <p:ph type="body" idx="1"/>
          </p:nvPr>
        </p:nvSpPr>
        <p:spPr>
          <a:xfrm>
            <a:off x="814275" y="1327350"/>
            <a:ext cx="6132600" cy="3145500"/>
          </a:xfrm>
          <a:prstGeom prst="rect">
            <a:avLst/>
          </a:prstGeom>
          <a:noFill/>
          <a:ln>
            <a:noFill/>
          </a:ln>
        </p:spPr>
        <p:txBody>
          <a:bodyPr wrap="square" lIns="91425" tIns="91425" rIns="91425" bIns="91425" anchor="ctr" anchorCtr="0"/>
          <a:lstStyle>
            <a:lvl1pPr lvl="0">
              <a:spcBef>
                <a:spcPts val="6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lvl="1">
              <a:spcBef>
                <a:spcPts val="48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lvl="2">
              <a:spcBef>
                <a:spcPts val="48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lvl="3">
              <a:spcBef>
                <a:spcPts val="36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lvl="4">
              <a:spcBef>
                <a:spcPts val="36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lvl="5">
              <a:spcBef>
                <a:spcPts val="36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lvl="6">
              <a:spcBef>
                <a:spcPts val="36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lvl="7">
              <a:spcBef>
                <a:spcPts val="36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lvl="8">
              <a:spcBef>
                <a:spcPts val="36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Shape 8"/>
          <p:cNvSpPr txBox="1">
            <a:spLocks noGrp="1"/>
          </p:cNvSpPr>
          <p:nvPr>
            <p:ph type="sldNum" idx="12"/>
          </p:nvPr>
        </p:nvSpPr>
        <p:spPr>
          <a:xfrm>
            <a:off x="7618000" y="4636500"/>
            <a:ext cx="1487400" cy="315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200" b="1">
                <a:solidFill>
                  <a:srgbClr val="FFFFFF"/>
                </a:solidFill>
                <a:latin typeface="Roboto Condensed"/>
                <a:ea typeface="Roboto Condensed"/>
                <a:cs typeface="Roboto Condensed"/>
                <a:sym typeface="Roboto Condensed"/>
              </a:rPr>
              <a:t>‹#›</a:t>
            </a:fld>
            <a:endParaRPr lang="en" sz="1200" b="1">
              <a:solidFill>
                <a:srgbClr val="FFFFFF"/>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43356145"/>
      </p:ext>
    </p:extLst>
  </p:cSld>
  <p:clrMap bg1="lt1" tx1="dk1" bg2="dk2" tx2="lt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Lst>
  <p:transition xmlns:p14="http://schemas.microsoft.com/office/powerpoint/2010/mai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maple_leaf.jpg"/>
          <p:cNvPicPr>
            <a:picLocks noChangeAspect="1"/>
          </p:cNvPicPr>
          <p:nvPr userDrawn="1"/>
        </p:nvPicPr>
        <p:blipFill>
          <a:blip r:embed="rId23"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Title Placeholder 1"/>
          <p:cNvSpPr>
            <a:spLocks noGrp="1"/>
          </p:cNvSpPr>
          <p:nvPr>
            <p:ph type="title"/>
          </p:nvPr>
        </p:nvSpPr>
        <p:spPr bwMode="auto">
          <a:xfrm>
            <a:off x="457200" y="205979"/>
            <a:ext cx="8229600" cy="7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CA" altLang="en-US" dirty="0"/>
              <a:t>Click to edit Master title style</a:t>
            </a:r>
            <a:endParaRPr lang="en-US" altLang="en-US" dirty="0"/>
          </a:p>
        </p:txBody>
      </p:sp>
      <p:sp>
        <p:nvSpPr>
          <p:cNvPr id="1027" name="Text Placeholder 2"/>
          <p:cNvSpPr>
            <a:spLocks noGrp="1"/>
          </p:cNvSpPr>
          <p:nvPr>
            <p:ph type="body" idx="1"/>
          </p:nvPr>
        </p:nvSpPr>
        <p:spPr bwMode="auto">
          <a:xfrm>
            <a:off x="457200" y="1077517"/>
            <a:ext cx="8229600" cy="351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dirty="0"/>
              <a:t>Click to edit Master text styles</a:t>
            </a:r>
          </a:p>
          <a:p>
            <a:pPr lvl="1"/>
            <a:r>
              <a:rPr lang="en-CA" altLang="en-US" dirty="0"/>
              <a:t>Second level</a:t>
            </a:r>
          </a:p>
          <a:p>
            <a:pPr lvl="2"/>
            <a:r>
              <a:rPr lang="en-CA" altLang="en-US" dirty="0"/>
              <a:t>Third level</a:t>
            </a:r>
          </a:p>
          <a:p>
            <a:pPr lvl="3"/>
            <a:r>
              <a:rPr lang="en-CA" altLang="en-US" dirty="0"/>
              <a:t>Fourth level</a:t>
            </a:r>
          </a:p>
          <a:p>
            <a:pPr lvl="4"/>
            <a:r>
              <a:rPr lang="en-CA" altLang="en-US" dirty="0"/>
              <a:t>Fifth level</a:t>
            </a:r>
            <a:endParaRPr lang="en-US" altLang="en-US" dirty="0"/>
          </a:p>
        </p:txBody>
      </p:sp>
      <p:sp>
        <p:nvSpPr>
          <p:cNvPr id="6" name="Slide Number Placeholder 5"/>
          <p:cNvSpPr>
            <a:spLocks noGrp="1"/>
          </p:cNvSpPr>
          <p:nvPr>
            <p:ph type="sldNum" sz="quarter" idx="4"/>
          </p:nvPr>
        </p:nvSpPr>
        <p:spPr>
          <a:xfrm>
            <a:off x="457201" y="4767263"/>
            <a:ext cx="982663" cy="273844"/>
          </a:xfrm>
          <a:prstGeom prst="rect">
            <a:avLst/>
          </a:prstGeom>
        </p:spPr>
        <p:txBody>
          <a:bodyPr vert="horz" wrap="square" lIns="91440" tIns="45720" rIns="91440" bIns="45720" numCol="1" anchor="ctr" anchorCtr="0" compatLnSpc="1">
            <a:prstTxWarp prst="textNoShape">
              <a:avLst/>
            </a:prstTxWarp>
          </a:bodyPr>
          <a:lstStyle>
            <a:lvl1pPr>
              <a:defRPr sz="900">
                <a:solidFill>
                  <a:srgbClr val="7F7F7F"/>
                </a:solidFill>
                <a:latin typeface="Century Gothic" panose="020B0502020202020204" pitchFamily="34" charset="0"/>
              </a:defRPr>
            </a:lvl1pPr>
          </a:lstStyle>
          <a:p>
            <a:fld id="{4AF31215-D414-49A1-B0BE-FA6A849F09BB}" type="slidenum">
              <a:rPr lang="en-US" altLang="en-US"/>
              <a:pPr/>
              <a:t>‹#›</a:t>
            </a:fld>
            <a:endParaRPr lang="en-US" altLang="en-US"/>
          </a:p>
        </p:txBody>
      </p:sp>
    </p:spTree>
    <p:extLst>
      <p:ext uri="{BB962C8B-B14F-4D97-AF65-F5344CB8AC3E}">
        <p14:creationId xmlns:p14="http://schemas.microsoft.com/office/powerpoint/2010/main" val="878419809"/>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6" r:id="rId12"/>
    <p:sldLayoutId id="2147484317" r:id="rId13"/>
    <p:sldLayoutId id="2147484318" r:id="rId14"/>
    <p:sldLayoutId id="2147484319" r:id="rId15"/>
    <p:sldLayoutId id="2147484320" r:id="rId16"/>
    <p:sldLayoutId id="2147484321" r:id="rId17"/>
    <p:sldLayoutId id="2147484322" r:id="rId18"/>
    <p:sldLayoutId id="2147484323" r:id="rId19"/>
    <p:sldLayoutId id="2147484324" r:id="rId20"/>
    <p:sldLayoutId id="2147484326" r:id="rId21"/>
  </p:sldLayoutIdLst>
  <p:hf hdr="0" ftr="0" dt="0"/>
  <p:txStyles>
    <p:titleStyle>
      <a:lvl1pPr algn="l" defTabSz="342900" rtl="0" eaLnBrk="0" fontAlgn="base" hangingPunct="0">
        <a:spcBef>
          <a:spcPct val="0"/>
        </a:spcBef>
        <a:spcAft>
          <a:spcPct val="0"/>
        </a:spcAft>
        <a:defRPr lang="en-US" sz="2700" kern="1200" dirty="0">
          <a:solidFill>
            <a:srgbClr val="0082C9"/>
          </a:solidFill>
          <a:latin typeface="Century Gothic" pitchFamily="34" charset="0"/>
          <a:ea typeface="ヒラギノ角ゴ Pro W3" pitchFamily="126" charset="-128"/>
          <a:cs typeface="Century Gothic" pitchFamily="34" charset="0"/>
        </a:defRPr>
      </a:lvl1pPr>
      <a:lvl2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2pPr>
      <a:lvl3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3pPr>
      <a:lvl4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4pPr>
      <a:lvl5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5pPr>
      <a:lvl6pPr marL="3429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6pPr>
      <a:lvl7pPr marL="6858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7pPr>
      <a:lvl8pPr marL="10287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8pPr>
      <a:lvl9pPr marL="13716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9pPr>
    </p:titleStyle>
    <p:bodyStyle>
      <a:lvl1pPr marL="257175" indent="-257175" algn="l" defTabSz="342900" rtl="0" eaLnBrk="0" fontAlgn="base" hangingPunct="0">
        <a:spcBef>
          <a:spcPct val="20000"/>
        </a:spcBef>
        <a:spcAft>
          <a:spcPct val="0"/>
        </a:spcAft>
        <a:buClr>
          <a:srgbClr val="0082C9"/>
        </a:buClr>
        <a:buFont typeface="Arial" panose="020B0604020202020204" pitchFamily="34" charset="0"/>
        <a:buChar char="•"/>
        <a:defRPr lang="en-CA" sz="1950" kern="1200" dirty="0">
          <a:solidFill>
            <a:srgbClr val="595959"/>
          </a:solidFill>
          <a:latin typeface="Century Gothic" pitchFamily="34" charset="0"/>
          <a:ea typeface="ヒラギノ角ゴ Pro W3" pitchFamily="126" charset="-128"/>
          <a:cs typeface="Century Gothic" pitchFamily="34" charset="0"/>
        </a:defRPr>
      </a:lvl1pPr>
      <a:lvl2pPr marL="557213" indent="-214313" algn="l" defTabSz="342900" rtl="0" eaLnBrk="0" fontAlgn="base" hangingPunct="0">
        <a:spcBef>
          <a:spcPct val="20000"/>
        </a:spcBef>
        <a:spcAft>
          <a:spcPct val="0"/>
        </a:spcAft>
        <a:buClr>
          <a:srgbClr val="0082C9"/>
        </a:buClr>
        <a:buFont typeface="Arial" panose="020B0604020202020204" pitchFamily="34" charset="0"/>
        <a:buChar char="•"/>
        <a:defRPr lang="en-CA" sz="1800" kern="1200" dirty="0">
          <a:solidFill>
            <a:srgbClr val="595959"/>
          </a:solidFill>
          <a:latin typeface="Century Gothic" pitchFamily="34" charset="0"/>
          <a:ea typeface="ヒラギノ角ゴ Pro W3" pitchFamily="126" charset="-128"/>
          <a:cs typeface="Century Gothic" pitchFamily="34" charset="0"/>
        </a:defRPr>
      </a:lvl2pPr>
      <a:lvl3pPr marL="857250" indent="-171450" algn="l" defTabSz="342900" rtl="0" eaLnBrk="0" fontAlgn="base" hangingPunct="0">
        <a:spcBef>
          <a:spcPct val="20000"/>
        </a:spcBef>
        <a:spcAft>
          <a:spcPct val="0"/>
        </a:spcAft>
        <a:buClr>
          <a:srgbClr val="0082C9"/>
        </a:buClr>
        <a:buFont typeface="Arial" panose="020B0604020202020204" pitchFamily="34" charset="0"/>
        <a:buChar char="•"/>
        <a:defRPr lang="en-CA" sz="1650" kern="1200" dirty="0">
          <a:solidFill>
            <a:srgbClr val="595959"/>
          </a:solidFill>
          <a:latin typeface="Century Gothic" pitchFamily="34" charset="0"/>
          <a:ea typeface="ヒラギノ角ゴ Pro W3" pitchFamily="126" charset="-128"/>
          <a:cs typeface="Century Gothic" pitchFamily="34" charset="0"/>
        </a:defRPr>
      </a:lvl3pPr>
      <a:lvl4pPr marL="1200150" indent="-171450" algn="l" defTabSz="342900" rtl="0" eaLnBrk="0" fontAlgn="base" hangingPunct="0">
        <a:spcBef>
          <a:spcPct val="20000"/>
        </a:spcBef>
        <a:spcAft>
          <a:spcPct val="0"/>
        </a:spcAft>
        <a:buClr>
          <a:srgbClr val="0082C9"/>
        </a:buClr>
        <a:buFont typeface="Arial" panose="020B0604020202020204" pitchFamily="34" charset="0"/>
        <a:buChar char="•"/>
        <a:defRPr lang="en-CA" sz="1500" kern="1200" dirty="0">
          <a:solidFill>
            <a:srgbClr val="595959"/>
          </a:solidFill>
          <a:latin typeface="Century Gothic" pitchFamily="34" charset="0"/>
          <a:ea typeface="ヒラギノ角ゴ Pro W3" pitchFamily="126" charset="-128"/>
          <a:cs typeface="Century Gothic" pitchFamily="34" charset="0"/>
        </a:defRPr>
      </a:lvl4pPr>
      <a:lvl5pPr marL="1543050" indent="-171450" algn="l" defTabSz="342900" rtl="0" eaLnBrk="0" fontAlgn="base" hangingPunct="0">
        <a:spcBef>
          <a:spcPct val="20000"/>
        </a:spcBef>
        <a:spcAft>
          <a:spcPct val="0"/>
        </a:spcAft>
        <a:buClr>
          <a:srgbClr val="0082C9"/>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maple_leaf.jpg"/>
          <p:cNvPicPr>
            <a:picLocks noChangeAspect="1"/>
          </p:cNvPicPr>
          <p:nvPr userDrawn="1"/>
        </p:nvPicPr>
        <p:blipFill>
          <a:blip r:embed="rId23"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Title Placeholder 1"/>
          <p:cNvSpPr>
            <a:spLocks noGrp="1"/>
          </p:cNvSpPr>
          <p:nvPr>
            <p:ph type="title"/>
          </p:nvPr>
        </p:nvSpPr>
        <p:spPr bwMode="auto">
          <a:xfrm>
            <a:off x="457200" y="205979"/>
            <a:ext cx="8229600" cy="7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CA" altLang="en-US" dirty="0"/>
              <a:t>Click to edit Master title style</a:t>
            </a:r>
            <a:endParaRPr lang="en-US" altLang="en-US" dirty="0"/>
          </a:p>
        </p:txBody>
      </p:sp>
      <p:sp>
        <p:nvSpPr>
          <p:cNvPr id="1027" name="Text Placeholder 2"/>
          <p:cNvSpPr>
            <a:spLocks noGrp="1"/>
          </p:cNvSpPr>
          <p:nvPr>
            <p:ph type="body" idx="1"/>
          </p:nvPr>
        </p:nvSpPr>
        <p:spPr bwMode="auto">
          <a:xfrm>
            <a:off x="457200" y="1077517"/>
            <a:ext cx="8229600" cy="351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dirty="0"/>
              <a:t>Click to edit Master text styles</a:t>
            </a:r>
          </a:p>
          <a:p>
            <a:pPr lvl="1"/>
            <a:r>
              <a:rPr lang="en-CA" altLang="en-US" dirty="0"/>
              <a:t>Second level</a:t>
            </a:r>
          </a:p>
          <a:p>
            <a:pPr lvl="2"/>
            <a:r>
              <a:rPr lang="en-CA" altLang="en-US" dirty="0"/>
              <a:t>Third level</a:t>
            </a:r>
          </a:p>
          <a:p>
            <a:pPr lvl="3"/>
            <a:r>
              <a:rPr lang="en-CA" altLang="en-US" dirty="0"/>
              <a:t>Fourth level</a:t>
            </a:r>
          </a:p>
          <a:p>
            <a:pPr lvl="4"/>
            <a:r>
              <a:rPr lang="en-CA" altLang="en-US" dirty="0"/>
              <a:t>Fifth level</a:t>
            </a:r>
            <a:endParaRPr lang="en-US" altLang="en-US" dirty="0"/>
          </a:p>
        </p:txBody>
      </p:sp>
      <p:sp>
        <p:nvSpPr>
          <p:cNvPr id="6" name="Slide Number Placeholder 5"/>
          <p:cNvSpPr>
            <a:spLocks noGrp="1"/>
          </p:cNvSpPr>
          <p:nvPr>
            <p:ph type="sldNum" sz="quarter" idx="4"/>
          </p:nvPr>
        </p:nvSpPr>
        <p:spPr>
          <a:xfrm>
            <a:off x="457201" y="4767263"/>
            <a:ext cx="982663" cy="273844"/>
          </a:xfrm>
          <a:prstGeom prst="rect">
            <a:avLst/>
          </a:prstGeom>
        </p:spPr>
        <p:txBody>
          <a:bodyPr vert="horz" wrap="square" lIns="91440" tIns="45720" rIns="91440" bIns="45720" numCol="1" anchor="ctr" anchorCtr="0" compatLnSpc="1">
            <a:prstTxWarp prst="textNoShape">
              <a:avLst/>
            </a:prstTxWarp>
          </a:bodyPr>
          <a:lstStyle>
            <a:lvl1pPr>
              <a:defRPr sz="900">
                <a:solidFill>
                  <a:srgbClr val="7F7F7F"/>
                </a:solidFill>
                <a:latin typeface="Century Gothic" panose="020B0502020202020204" pitchFamily="34" charset="0"/>
              </a:defRPr>
            </a:lvl1pPr>
          </a:lstStyle>
          <a:p>
            <a:fld id="{4AF31215-D414-49A1-B0BE-FA6A849F09BB}" type="slidenum">
              <a:rPr lang="en-US" altLang="en-US"/>
              <a:pPr/>
              <a:t>‹#›</a:t>
            </a:fld>
            <a:endParaRPr lang="en-US" altLang="en-US"/>
          </a:p>
        </p:txBody>
      </p:sp>
    </p:spTree>
    <p:extLst>
      <p:ext uri="{BB962C8B-B14F-4D97-AF65-F5344CB8AC3E}">
        <p14:creationId xmlns:p14="http://schemas.microsoft.com/office/powerpoint/2010/main" val="3398105653"/>
      </p:ext>
    </p:extLst>
  </p:cSld>
  <p:clrMap bg1="lt1" tx1="dk1" bg2="lt2" tx2="dk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 id="2147484344" r:id="rId17"/>
    <p:sldLayoutId id="2147484345" r:id="rId18"/>
    <p:sldLayoutId id="2147484346" r:id="rId19"/>
    <p:sldLayoutId id="2147484347" r:id="rId20"/>
    <p:sldLayoutId id="2147484349" r:id="rId21"/>
  </p:sldLayoutIdLst>
  <p:hf hdr="0" ftr="0" dt="0"/>
  <p:txStyles>
    <p:titleStyle>
      <a:lvl1pPr algn="l" defTabSz="342900" rtl="0" eaLnBrk="0" fontAlgn="base" hangingPunct="0">
        <a:spcBef>
          <a:spcPct val="0"/>
        </a:spcBef>
        <a:spcAft>
          <a:spcPct val="0"/>
        </a:spcAft>
        <a:defRPr lang="en-US" sz="2700" kern="1200" dirty="0">
          <a:solidFill>
            <a:srgbClr val="0082C9"/>
          </a:solidFill>
          <a:latin typeface="Century Gothic" pitchFamily="34" charset="0"/>
          <a:ea typeface="ヒラギノ角ゴ Pro W3" pitchFamily="126" charset="-128"/>
          <a:cs typeface="Century Gothic" pitchFamily="34" charset="0"/>
        </a:defRPr>
      </a:lvl1pPr>
      <a:lvl2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2pPr>
      <a:lvl3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3pPr>
      <a:lvl4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4pPr>
      <a:lvl5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5pPr>
      <a:lvl6pPr marL="3429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6pPr>
      <a:lvl7pPr marL="6858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7pPr>
      <a:lvl8pPr marL="10287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8pPr>
      <a:lvl9pPr marL="13716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9pPr>
    </p:titleStyle>
    <p:bodyStyle>
      <a:lvl1pPr marL="257175" indent="-257175" algn="l" defTabSz="342900" rtl="0" eaLnBrk="0" fontAlgn="base" hangingPunct="0">
        <a:spcBef>
          <a:spcPct val="20000"/>
        </a:spcBef>
        <a:spcAft>
          <a:spcPct val="0"/>
        </a:spcAft>
        <a:buClr>
          <a:srgbClr val="0082C9"/>
        </a:buClr>
        <a:buFont typeface="Arial" panose="020B0604020202020204" pitchFamily="34" charset="0"/>
        <a:buChar char="•"/>
        <a:defRPr lang="en-CA" sz="1950" kern="1200" dirty="0">
          <a:solidFill>
            <a:srgbClr val="595959"/>
          </a:solidFill>
          <a:latin typeface="Century Gothic" pitchFamily="34" charset="0"/>
          <a:ea typeface="ヒラギノ角ゴ Pro W3" pitchFamily="126" charset="-128"/>
          <a:cs typeface="Century Gothic" pitchFamily="34" charset="0"/>
        </a:defRPr>
      </a:lvl1pPr>
      <a:lvl2pPr marL="557213" indent="-214313" algn="l" defTabSz="342900" rtl="0" eaLnBrk="0" fontAlgn="base" hangingPunct="0">
        <a:spcBef>
          <a:spcPct val="20000"/>
        </a:spcBef>
        <a:spcAft>
          <a:spcPct val="0"/>
        </a:spcAft>
        <a:buClr>
          <a:srgbClr val="0082C9"/>
        </a:buClr>
        <a:buFont typeface="Arial" panose="020B0604020202020204" pitchFamily="34" charset="0"/>
        <a:buChar char="•"/>
        <a:defRPr lang="en-CA" sz="1800" kern="1200" dirty="0">
          <a:solidFill>
            <a:srgbClr val="595959"/>
          </a:solidFill>
          <a:latin typeface="Century Gothic" pitchFamily="34" charset="0"/>
          <a:ea typeface="ヒラギノ角ゴ Pro W3" pitchFamily="126" charset="-128"/>
          <a:cs typeface="Century Gothic" pitchFamily="34" charset="0"/>
        </a:defRPr>
      </a:lvl2pPr>
      <a:lvl3pPr marL="857250" indent="-171450" algn="l" defTabSz="342900" rtl="0" eaLnBrk="0" fontAlgn="base" hangingPunct="0">
        <a:spcBef>
          <a:spcPct val="20000"/>
        </a:spcBef>
        <a:spcAft>
          <a:spcPct val="0"/>
        </a:spcAft>
        <a:buClr>
          <a:srgbClr val="0082C9"/>
        </a:buClr>
        <a:buFont typeface="Arial" panose="020B0604020202020204" pitchFamily="34" charset="0"/>
        <a:buChar char="•"/>
        <a:defRPr lang="en-CA" sz="1650" kern="1200" dirty="0">
          <a:solidFill>
            <a:srgbClr val="595959"/>
          </a:solidFill>
          <a:latin typeface="Century Gothic" pitchFamily="34" charset="0"/>
          <a:ea typeface="ヒラギノ角ゴ Pro W3" pitchFamily="126" charset="-128"/>
          <a:cs typeface="Century Gothic" pitchFamily="34" charset="0"/>
        </a:defRPr>
      </a:lvl3pPr>
      <a:lvl4pPr marL="1200150" indent="-171450" algn="l" defTabSz="342900" rtl="0" eaLnBrk="0" fontAlgn="base" hangingPunct="0">
        <a:spcBef>
          <a:spcPct val="20000"/>
        </a:spcBef>
        <a:spcAft>
          <a:spcPct val="0"/>
        </a:spcAft>
        <a:buClr>
          <a:srgbClr val="0082C9"/>
        </a:buClr>
        <a:buFont typeface="Arial" panose="020B0604020202020204" pitchFamily="34" charset="0"/>
        <a:buChar char="•"/>
        <a:defRPr lang="en-CA" sz="1500" kern="1200" dirty="0">
          <a:solidFill>
            <a:srgbClr val="595959"/>
          </a:solidFill>
          <a:latin typeface="Century Gothic" pitchFamily="34" charset="0"/>
          <a:ea typeface="ヒラギノ角ゴ Pro W3" pitchFamily="126" charset="-128"/>
          <a:cs typeface="Century Gothic" pitchFamily="34" charset="0"/>
        </a:defRPr>
      </a:lvl4pPr>
      <a:lvl5pPr marL="1543050" indent="-171450" algn="l" defTabSz="342900" rtl="0" eaLnBrk="0" fontAlgn="base" hangingPunct="0">
        <a:spcBef>
          <a:spcPct val="20000"/>
        </a:spcBef>
        <a:spcAft>
          <a:spcPct val="0"/>
        </a:spcAft>
        <a:buClr>
          <a:srgbClr val="0082C9"/>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2"/>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0" y="4868666"/>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2200" smtClean="0">
                <a:solidFill>
                  <a:schemeClr val="bg1"/>
                </a:solidFill>
                <a:latin typeface="Arial" panose="020B0604020202020204" pitchFamily="34" charset="0"/>
                <a:cs typeface="Arial" panose="020B0604020202020204" pitchFamily="34" charset="0"/>
              </a:rPr>
              <a:pPr algn="ctr">
                <a:lnSpc>
                  <a:spcPct val="90000"/>
                </a:lnSpc>
                <a:spcBef>
                  <a:spcPts val="0"/>
                </a:spcBef>
              </a:pPr>
              <a:t>‹#›</a:t>
            </a:fld>
            <a:endParaRPr lang="en-US"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408115"/>
      </p:ext>
    </p:extLst>
  </p:cSld>
  <p:clrMap bg1="lt1" tx1="dk1" bg2="lt2" tx2="dk2" accent1="accent1" accent2="accent2" accent3="accent3" accent4="accent4" accent5="accent5" accent6="accent6" hlink="hlink" folHlink="folHlink"/>
  <p:sldLayoutIdLst>
    <p:sldLayoutId id="2147483686" r:id="rId1"/>
    <p:sldLayoutId id="2147483695" r:id="rId2"/>
  </p:sldLayoutIdLst>
  <p:hf hdr="0" dt="0"/>
  <p:txStyles>
    <p:titleStyle>
      <a:lvl1pPr algn="l" defTabSz="457200" rtl="0" eaLnBrk="1" latinLnBrk="0" hangingPunct="1">
        <a:lnSpc>
          <a:spcPct val="90000"/>
        </a:lnSpc>
        <a:spcBef>
          <a:spcPts val="0"/>
        </a:spcBef>
        <a:buNone/>
        <a:defRPr sz="2700" b="0" i="0" kern="1200" spc="-4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457200" rtl="0" eaLnBrk="1" latinLnBrk="0" hangingPunct="1">
        <a:spcBef>
          <a:spcPct val="20000"/>
        </a:spcBef>
        <a:buClr>
          <a:schemeClr val="accent2"/>
        </a:buClr>
        <a:buFont typeface="Arial"/>
        <a:buChar char="•"/>
        <a:defRPr sz="22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3"/>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7"/>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mj-lt"/>
                <a:cs typeface="Helvetica Light"/>
              </a:rPr>
              <a:pPr algn="ctr">
                <a:lnSpc>
                  <a:spcPct val="90000"/>
                </a:lnSpc>
              </a:pPr>
              <a:t>‹#›</a:t>
            </a:fld>
            <a:endParaRPr lang="en-US" sz="1650" dirty="0">
              <a:solidFill>
                <a:prstClr val="white"/>
              </a:solidFill>
              <a:latin typeface="+mj-lt"/>
              <a:cs typeface="Helvetica Light"/>
            </a:endParaRPr>
          </a:p>
        </p:txBody>
      </p:sp>
      <p:sp>
        <p:nvSpPr>
          <p:cNvPr id="9" name="Rectangle 8"/>
          <p:cNvSpPr/>
          <p:nvPr/>
        </p:nvSpPr>
        <p:spPr>
          <a:xfrm>
            <a:off x="0" y="4892897"/>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latin typeface="+mj-lt"/>
            </a:endParaRPr>
          </a:p>
        </p:txBody>
      </p:sp>
      <p:sp>
        <p:nvSpPr>
          <p:cNvPr id="12" name="Rectangle 11"/>
          <p:cNvSpPr/>
          <p:nvPr/>
        </p:nvSpPr>
        <p:spPr>
          <a:xfrm>
            <a:off x="409332" y="4942657"/>
            <a:ext cx="5077068" cy="138499"/>
          </a:xfrm>
          <a:prstGeom prst="rect">
            <a:avLst/>
          </a:prstGeom>
        </p:spPr>
        <p:txBody>
          <a:bodyPr wrap="square" lIns="0" tIns="0" rIns="0" bIns="0">
            <a:spAutoFit/>
          </a:bodyPr>
          <a:lstStyle/>
          <a:p>
            <a:pPr defTabSz="342900"/>
            <a:r>
              <a:rPr lang="en-US" sz="900" b="1" dirty="0">
                <a:solidFill>
                  <a:prstClr val="white"/>
                </a:solidFill>
                <a:latin typeface="+mj-lt"/>
                <a:cs typeface="Helvetica"/>
              </a:rPr>
              <a:t>customercarewords.com</a:t>
            </a:r>
          </a:p>
        </p:txBody>
      </p:sp>
    </p:spTree>
    <p:extLst>
      <p:ext uri="{BB962C8B-B14F-4D97-AF65-F5344CB8AC3E}">
        <p14:creationId xmlns:p14="http://schemas.microsoft.com/office/powerpoint/2010/main" val="2338783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mj-lt"/>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mj-lt"/>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3"/>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7"/>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mj-lt"/>
                <a:cs typeface="Helvetica Light"/>
              </a:rPr>
              <a:pPr algn="ctr">
                <a:lnSpc>
                  <a:spcPct val="90000"/>
                </a:lnSpc>
              </a:pPr>
              <a:t>‹#›</a:t>
            </a:fld>
            <a:endParaRPr lang="en-US" sz="1650" dirty="0">
              <a:solidFill>
                <a:prstClr val="white"/>
              </a:solidFill>
              <a:latin typeface="+mj-lt"/>
              <a:cs typeface="Helvetica Light"/>
            </a:endParaRPr>
          </a:p>
        </p:txBody>
      </p:sp>
    </p:spTree>
    <p:extLst>
      <p:ext uri="{BB962C8B-B14F-4D97-AF65-F5344CB8AC3E}">
        <p14:creationId xmlns:p14="http://schemas.microsoft.com/office/powerpoint/2010/main" val="750451517"/>
      </p:ext>
    </p:extLst>
  </p:cSld>
  <p:clrMap bg1="lt1" tx1="dk1" bg2="lt2" tx2="dk2" accent1="accent1" accent2="accent2" accent3="accent3" accent4="accent4" accent5="accent5" accent6="accent6" hlink="hlink" folHlink="folHlink"/>
  <p:sldLayoutIdLst>
    <p:sldLayoutId id="2147483748" r:id="rId1"/>
    <p:sldLayoutId id="2147483749" r:id="rId2"/>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mj-lt"/>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mj-lt"/>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190500"/>
            <a:ext cx="7428153" cy="535641"/>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7" y="1012552"/>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0" y="4868666"/>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1650" smtClean="0">
                <a:solidFill>
                  <a:schemeClr val="bg1"/>
                </a:solidFill>
                <a:latin typeface="Calibri Light" panose="020F0302020204030204" pitchFamily="34" charset="0"/>
                <a:cs typeface="Helvetica Light"/>
              </a:rPr>
              <a:pPr algn="ctr">
                <a:lnSpc>
                  <a:spcPct val="90000"/>
                </a:lnSpc>
                <a:spcBef>
                  <a:spcPts val="0"/>
                </a:spcBef>
              </a:pPr>
              <a:t>‹#›</a:t>
            </a:fld>
            <a:endParaRPr lang="en-US" sz="1650" dirty="0">
              <a:solidFill>
                <a:schemeClr val="bg1"/>
              </a:solidFill>
              <a:latin typeface="Calibri Light" panose="020F0302020204030204" pitchFamily="34" charset="0"/>
              <a:cs typeface="Helvetica Light"/>
            </a:endParaRPr>
          </a:p>
        </p:txBody>
      </p:sp>
      <p:sp>
        <p:nvSpPr>
          <p:cNvPr id="9" name="Rectangle 8"/>
          <p:cNvSpPr/>
          <p:nvPr/>
        </p:nvSpPr>
        <p:spPr>
          <a:xfrm>
            <a:off x="0" y="4892896"/>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2" name="Rectangle 11"/>
          <p:cNvSpPr/>
          <p:nvPr/>
        </p:nvSpPr>
        <p:spPr>
          <a:xfrm>
            <a:off x="409332" y="4942657"/>
            <a:ext cx="5077068" cy="138499"/>
          </a:xfrm>
          <a:prstGeom prst="rect">
            <a:avLst/>
          </a:prstGeom>
        </p:spPr>
        <p:txBody>
          <a:bodyPr wrap="square" lIns="0" tIns="0" rIns="0" bIns="0">
            <a:spAutoFit/>
          </a:bodyPr>
          <a:lstStyle/>
          <a:p>
            <a:r>
              <a:rPr lang="en-US" sz="900" b="1" i="0" baseline="0" dirty="0">
                <a:solidFill>
                  <a:schemeClr val="bg1"/>
                </a:solidFill>
                <a:latin typeface="+mj-lt"/>
                <a:cs typeface="Helvetica"/>
              </a:rPr>
              <a:t>customercarewords.com</a:t>
            </a:r>
            <a:endParaRPr lang="en-US" sz="900" b="1" i="0" dirty="0">
              <a:solidFill>
                <a:schemeClr val="bg1"/>
              </a:solidFill>
              <a:latin typeface="+mj-lt"/>
              <a:cs typeface="Helvetica"/>
            </a:endParaRPr>
          </a:p>
        </p:txBody>
      </p:sp>
    </p:spTree>
    <p:extLst>
      <p:ext uri="{BB962C8B-B14F-4D97-AF65-F5344CB8AC3E}">
        <p14:creationId xmlns:p14="http://schemas.microsoft.com/office/powerpoint/2010/main" val="29733403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Lst>
  <p:hf hdr="0" dt="0"/>
  <p:txStyles>
    <p:titleStyle>
      <a:lvl1pPr algn="l" defTabSz="342900" rtl="0" eaLnBrk="1" latinLnBrk="0" hangingPunct="1">
        <a:lnSpc>
          <a:spcPct val="90000"/>
        </a:lnSpc>
        <a:spcBef>
          <a:spcPts val="0"/>
        </a:spcBef>
        <a:buNone/>
        <a:defRPr sz="1800" b="0" i="0" kern="1200" spc="-30" baseline="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Arial" panose="020B0604020202020204" pitchFamily="34" charset="0"/>
          <a:ea typeface="+mn-ea"/>
          <a:cs typeface="Arial" panose="020B060402020202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Arial" panose="020B0604020202020204" pitchFamily="34" charset="0"/>
          <a:ea typeface="+mn-ea"/>
          <a:cs typeface="Arial" panose="020B060402020202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Arial" panose="020B0604020202020204" pitchFamily="34" charset="0"/>
          <a:ea typeface="+mn-ea"/>
          <a:cs typeface="Arial" panose="020B060402020202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Arial" panose="020B0604020202020204" pitchFamily="34" charset="0"/>
          <a:ea typeface="+mn-ea"/>
          <a:cs typeface="Arial" panose="020B060402020202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Arial" panose="020B0604020202020204" pitchFamily="34" charset="0"/>
          <a:ea typeface="+mn-ea"/>
          <a:cs typeface="Arial" panose="020B060402020202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3"/>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7"/>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mj-lt"/>
                <a:cs typeface="Helvetica Light"/>
              </a:rPr>
              <a:pPr algn="ctr">
                <a:lnSpc>
                  <a:spcPct val="90000"/>
                </a:lnSpc>
              </a:pPr>
              <a:t>‹#›</a:t>
            </a:fld>
            <a:endParaRPr lang="en-US" sz="1650" dirty="0">
              <a:solidFill>
                <a:prstClr val="white"/>
              </a:solidFill>
              <a:latin typeface="+mj-lt"/>
              <a:cs typeface="Helvetica Light"/>
            </a:endParaRPr>
          </a:p>
        </p:txBody>
      </p:sp>
      <p:sp>
        <p:nvSpPr>
          <p:cNvPr id="9" name="Rectangle 8"/>
          <p:cNvSpPr/>
          <p:nvPr/>
        </p:nvSpPr>
        <p:spPr>
          <a:xfrm>
            <a:off x="0" y="4892897"/>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latin typeface="+mj-lt"/>
            </a:endParaRPr>
          </a:p>
        </p:txBody>
      </p:sp>
      <p:sp>
        <p:nvSpPr>
          <p:cNvPr id="12" name="Rectangle 11"/>
          <p:cNvSpPr/>
          <p:nvPr/>
        </p:nvSpPr>
        <p:spPr>
          <a:xfrm>
            <a:off x="409332" y="4942657"/>
            <a:ext cx="5077068" cy="138499"/>
          </a:xfrm>
          <a:prstGeom prst="rect">
            <a:avLst/>
          </a:prstGeom>
        </p:spPr>
        <p:txBody>
          <a:bodyPr wrap="square" lIns="0" tIns="0" rIns="0" bIns="0">
            <a:spAutoFit/>
          </a:bodyPr>
          <a:lstStyle/>
          <a:p>
            <a:pPr defTabSz="342900"/>
            <a:r>
              <a:rPr lang="en-US" sz="900" b="1" dirty="0">
                <a:solidFill>
                  <a:prstClr val="white"/>
                </a:solidFill>
                <a:latin typeface="+mj-lt"/>
                <a:cs typeface="Helvetica"/>
              </a:rPr>
              <a:t>customercarewords.com</a:t>
            </a:r>
          </a:p>
        </p:txBody>
      </p:sp>
    </p:spTree>
    <p:extLst>
      <p:ext uri="{BB962C8B-B14F-4D97-AF65-F5344CB8AC3E}">
        <p14:creationId xmlns:p14="http://schemas.microsoft.com/office/powerpoint/2010/main" val="273071557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mj-lt"/>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mj-lt"/>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7" y="1012552"/>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0" y="4868666"/>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Calibri Light" panose="020F0302020204030204" pitchFamily="34" charset="0"/>
                <a:cs typeface="Helvetica Light"/>
              </a:rPr>
              <a:pPr algn="ctr">
                <a:lnSpc>
                  <a:spcPct val="90000"/>
                </a:lnSpc>
              </a:pPr>
              <a:t>‹#›</a:t>
            </a:fld>
            <a:endParaRPr lang="en-US" sz="1650" dirty="0">
              <a:solidFill>
                <a:prstClr val="white"/>
              </a:solidFill>
              <a:latin typeface="Calibri Light" panose="020F0302020204030204" pitchFamily="34" charset="0"/>
              <a:cs typeface="Helvetica Light"/>
            </a:endParaRPr>
          </a:p>
        </p:txBody>
      </p:sp>
      <p:sp>
        <p:nvSpPr>
          <p:cNvPr id="9" name="Rectangle 8"/>
          <p:cNvSpPr/>
          <p:nvPr/>
        </p:nvSpPr>
        <p:spPr>
          <a:xfrm>
            <a:off x="0" y="4892896"/>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2" name="Rectangle 11"/>
          <p:cNvSpPr/>
          <p:nvPr/>
        </p:nvSpPr>
        <p:spPr>
          <a:xfrm>
            <a:off x="409332" y="4942657"/>
            <a:ext cx="5077068" cy="138499"/>
          </a:xfrm>
          <a:prstGeom prst="rect">
            <a:avLst/>
          </a:prstGeom>
        </p:spPr>
        <p:txBody>
          <a:bodyPr wrap="square" lIns="0" tIns="0" rIns="0" bIns="0">
            <a:spAutoFit/>
          </a:bodyPr>
          <a:lstStyle/>
          <a:p>
            <a:r>
              <a:rPr lang="en-US" sz="900" dirty="0">
                <a:solidFill>
                  <a:prstClr val="white"/>
                </a:solidFill>
                <a:latin typeface="Calibri Light"/>
                <a:cs typeface="Helvetica Light"/>
              </a:rPr>
              <a:t>© Customer </a:t>
            </a:r>
            <a:r>
              <a:rPr lang="en-US" sz="900" dirty="0" err="1">
                <a:solidFill>
                  <a:prstClr val="white"/>
                </a:solidFill>
                <a:latin typeface="Calibri Light"/>
                <a:cs typeface="Helvetica Light"/>
              </a:rPr>
              <a:t>Carewords</a:t>
            </a:r>
            <a:r>
              <a:rPr lang="en-US" sz="900" dirty="0">
                <a:solidFill>
                  <a:prstClr val="white"/>
                </a:solidFill>
                <a:latin typeface="Calibri Light"/>
                <a:cs typeface="Helvetica Light"/>
              </a:rPr>
              <a:t>  Ltd.  </a:t>
            </a:r>
            <a:r>
              <a:rPr lang="en-US" sz="900" b="1" dirty="0">
                <a:solidFill>
                  <a:prstClr val="white"/>
                </a:solidFill>
                <a:latin typeface="Calibri Light"/>
                <a:cs typeface="Helvetica"/>
              </a:rPr>
              <a:t>customercarewords.com</a:t>
            </a:r>
          </a:p>
        </p:txBody>
      </p:sp>
      <p:sp>
        <p:nvSpPr>
          <p:cNvPr id="4" name="Slide Number Placeholder 3"/>
          <p:cNvSpPr>
            <a:spLocks noGrp="1"/>
          </p:cNvSpPr>
          <p:nvPr>
            <p:ph type="sldNum" sz="quarter" idx="4"/>
          </p:nvPr>
        </p:nvSpPr>
        <p:spPr>
          <a:xfrm>
            <a:off x="6974416" y="4884959"/>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DD0070B-A92B-4A05-B5FC-1733EEB6C2CE}" type="slidenum">
              <a:rPr lang="en-US" smtClean="0">
                <a:solidFill>
                  <a:srgbClr val="282828">
                    <a:tint val="75000"/>
                  </a:srgbClr>
                </a:solidFill>
              </a:rPr>
              <a:pPr/>
              <a:t>‹#›</a:t>
            </a:fld>
            <a:endParaRPr lang="en-US">
              <a:solidFill>
                <a:srgbClr val="282828">
                  <a:tint val="75000"/>
                </a:srgbClr>
              </a:solidFill>
            </a:endParaRPr>
          </a:p>
        </p:txBody>
      </p:sp>
    </p:spTree>
    <p:extLst>
      <p:ext uri="{BB962C8B-B14F-4D97-AF65-F5344CB8AC3E}">
        <p14:creationId xmlns:p14="http://schemas.microsoft.com/office/powerpoint/2010/main" val="3454662692"/>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Calibri Light" panose="020F0302020204030204" pitchFamily="34" charset="0"/>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Calibri Light" panose="020F0302020204030204" pitchFamily="34" charset="0"/>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7" y="1012552"/>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0" y="4868666"/>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Calibri Light" panose="020F0302020204030204" pitchFamily="34" charset="0"/>
                <a:cs typeface="Helvetica Light"/>
              </a:rPr>
              <a:pPr algn="ctr">
                <a:lnSpc>
                  <a:spcPct val="90000"/>
                </a:lnSpc>
              </a:pPr>
              <a:t>‹#›</a:t>
            </a:fld>
            <a:endParaRPr lang="en-US" sz="1650" dirty="0">
              <a:solidFill>
                <a:prstClr val="white"/>
              </a:solidFill>
              <a:latin typeface="Calibri Light" panose="020F0302020204030204" pitchFamily="34" charset="0"/>
              <a:cs typeface="Helvetica Light"/>
            </a:endParaRPr>
          </a:p>
        </p:txBody>
      </p:sp>
      <p:sp>
        <p:nvSpPr>
          <p:cNvPr id="9" name="Rectangle 8"/>
          <p:cNvSpPr/>
          <p:nvPr/>
        </p:nvSpPr>
        <p:spPr>
          <a:xfrm>
            <a:off x="0" y="4892896"/>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2" name="Rectangle 11"/>
          <p:cNvSpPr/>
          <p:nvPr/>
        </p:nvSpPr>
        <p:spPr>
          <a:xfrm>
            <a:off x="409332" y="4942657"/>
            <a:ext cx="5077068" cy="138499"/>
          </a:xfrm>
          <a:prstGeom prst="rect">
            <a:avLst/>
          </a:prstGeom>
        </p:spPr>
        <p:txBody>
          <a:bodyPr wrap="square" lIns="0" tIns="0" rIns="0" bIns="0">
            <a:spAutoFit/>
          </a:bodyPr>
          <a:lstStyle/>
          <a:p>
            <a:r>
              <a:rPr lang="en-US" sz="900" dirty="0">
                <a:solidFill>
                  <a:prstClr val="white"/>
                </a:solidFill>
                <a:latin typeface="Calibri Light"/>
                <a:cs typeface="Helvetica Light"/>
              </a:rPr>
              <a:t>© Customer </a:t>
            </a:r>
            <a:r>
              <a:rPr lang="en-US" sz="900" dirty="0" err="1">
                <a:solidFill>
                  <a:prstClr val="white"/>
                </a:solidFill>
                <a:latin typeface="Calibri Light"/>
                <a:cs typeface="Helvetica Light"/>
              </a:rPr>
              <a:t>Carewords</a:t>
            </a:r>
            <a:r>
              <a:rPr lang="en-US" sz="900" dirty="0">
                <a:solidFill>
                  <a:prstClr val="white"/>
                </a:solidFill>
                <a:latin typeface="Calibri Light"/>
                <a:cs typeface="Helvetica Light"/>
              </a:rPr>
              <a:t>  Ltd.  </a:t>
            </a:r>
            <a:r>
              <a:rPr lang="en-US" sz="900" b="1" dirty="0">
                <a:solidFill>
                  <a:prstClr val="white"/>
                </a:solidFill>
                <a:latin typeface="Calibri Light"/>
                <a:cs typeface="Helvetica"/>
              </a:rPr>
              <a:t>customercarewords.com</a:t>
            </a:r>
          </a:p>
        </p:txBody>
      </p:sp>
      <p:sp>
        <p:nvSpPr>
          <p:cNvPr id="4" name="Slide Number Placeholder 3"/>
          <p:cNvSpPr>
            <a:spLocks noGrp="1"/>
          </p:cNvSpPr>
          <p:nvPr>
            <p:ph type="sldNum" sz="quarter" idx="4"/>
          </p:nvPr>
        </p:nvSpPr>
        <p:spPr>
          <a:xfrm>
            <a:off x="6974416" y="4884959"/>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DD0070B-A92B-4A05-B5FC-1733EEB6C2CE}" type="slidenum">
              <a:rPr lang="en-US" smtClean="0">
                <a:solidFill>
                  <a:srgbClr val="282828">
                    <a:tint val="75000"/>
                  </a:srgbClr>
                </a:solidFill>
              </a:rPr>
              <a:pPr/>
              <a:t>‹#›</a:t>
            </a:fld>
            <a:endParaRPr lang="en-US">
              <a:solidFill>
                <a:srgbClr val="282828">
                  <a:tint val="75000"/>
                </a:srgbClr>
              </a:solidFill>
            </a:endParaRPr>
          </a:p>
        </p:txBody>
      </p:sp>
    </p:spTree>
    <p:extLst>
      <p:ext uri="{BB962C8B-B14F-4D97-AF65-F5344CB8AC3E}">
        <p14:creationId xmlns:p14="http://schemas.microsoft.com/office/powerpoint/2010/main" val="1371140873"/>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Calibri Light" panose="020F0302020204030204" pitchFamily="34" charset="0"/>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Calibri Light" panose="020F0302020204030204" pitchFamily="34" charset="0"/>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571500"/>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94787" y="1012552"/>
            <a:ext cx="7428153" cy="3519194"/>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txBox="1">
            <a:spLocks/>
          </p:cNvSpPr>
          <p:nvPr/>
        </p:nvSpPr>
        <p:spPr>
          <a:xfrm>
            <a:off x="8398610" y="4868666"/>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2200" smtClean="0">
                <a:solidFill>
                  <a:schemeClr val="bg1"/>
                </a:solidFill>
                <a:latin typeface="Calibri Light" panose="020F0302020204030204" pitchFamily="34" charset="0"/>
                <a:cs typeface="Helvetica Light"/>
              </a:rPr>
              <a:pPr algn="ctr">
                <a:lnSpc>
                  <a:spcPct val="90000"/>
                </a:lnSpc>
                <a:spcBef>
                  <a:spcPts val="0"/>
                </a:spcBef>
              </a:pPr>
              <a:t>‹#›</a:t>
            </a:fld>
            <a:endParaRPr lang="en-US" sz="2200" dirty="0">
              <a:solidFill>
                <a:schemeClr val="bg1"/>
              </a:solidFill>
              <a:latin typeface="Calibri Light" panose="020F0302020204030204" pitchFamily="34" charset="0"/>
              <a:cs typeface="Helvetica Light"/>
            </a:endParaRPr>
          </a:p>
        </p:txBody>
      </p:sp>
      <p:sp>
        <p:nvSpPr>
          <p:cNvPr id="4" name="Slide Number Placeholder 3"/>
          <p:cNvSpPr>
            <a:spLocks noGrp="1"/>
          </p:cNvSpPr>
          <p:nvPr>
            <p:ph type="sldNum" sz="quarter" idx="4"/>
          </p:nvPr>
        </p:nvSpPr>
        <p:spPr>
          <a:xfrm>
            <a:off x="6974416" y="4884959"/>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DD0070B-A92B-4A05-B5FC-1733EEB6C2CE}" type="slidenum">
              <a:rPr lang="en-US" smtClean="0"/>
              <a:t>‹#›</a:t>
            </a:fld>
            <a:endParaRPr lang="en-US"/>
          </a:p>
        </p:txBody>
      </p:sp>
    </p:spTree>
    <p:extLst>
      <p:ext uri="{BB962C8B-B14F-4D97-AF65-F5344CB8AC3E}">
        <p14:creationId xmlns:p14="http://schemas.microsoft.com/office/powerpoint/2010/main" val="3923878170"/>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Lst>
  <p:hf hdr="0" dt="0"/>
  <p:txStyles>
    <p:titleStyle>
      <a:lvl1pPr algn="l" defTabSz="457200" rtl="0" eaLnBrk="1" latinLnBrk="0" hangingPunct="1">
        <a:lnSpc>
          <a:spcPct val="90000"/>
        </a:lnSpc>
        <a:spcBef>
          <a:spcPts val="0"/>
        </a:spcBef>
        <a:buNone/>
        <a:defRPr sz="2000" b="0" i="0" kern="1200" spc="-4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457200" rtl="0" eaLnBrk="1" latinLnBrk="0" hangingPunct="1">
        <a:spcBef>
          <a:spcPct val="20000"/>
        </a:spcBef>
        <a:buClr>
          <a:schemeClr val="accent2"/>
        </a:buClr>
        <a:buFont typeface="Arial"/>
        <a:buChar char="•"/>
        <a:defRPr sz="22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hyperlink" Target="https://www.google.ca/url?sa=i&amp;rct=j&amp;q=&amp;esrc=s&amp;source=images&amp;cd=&amp;cad=rja&amp;uact=8&amp;ved=0ahUKEwjSicK91YLYAhVm7oMKHQ6LBaQQjRwIBw&amp;url=https://careersbycoco.com/tag/jobsearch/&amp;psig=AOvVaw322JLWdfDupe9xz7iKdExP&amp;ust=1513106062268928" TargetMode="External"/><Relationship Id="rId5" Type="http://schemas.openxmlformats.org/officeDocument/2006/relationships/image" Target="../media/image32.jpeg"/><Relationship Id="rId6" Type="http://schemas.openxmlformats.org/officeDocument/2006/relationships/image" Target="../media/image33.jpg"/><Relationship Id="rId7" Type="http://schemas.openxmlformats.org/officeDocument/2006/relationships/image" Target="../media/image34.jpg"/><Relationship Id="rId8" Type="http://schemas.openxmlformats.org/officeDocument/2006/relationships/image" Target="../media/image35.png"/><Relationship Id="rId9" Type="http://schemas.openxmlformats.org/officeDocument/2006/relationships/image" Target="../media/image36.jpg"/><Relationship Id="rId10" Type="http://schemas.openxmlformats.org/officeDocument/2006/relationships/image" Target="../media/image37.jpg"/><Relationship Id="rId11" Type="http://schemas.openxmlformats.org/officeDocument/2006/relationships/image" Target="../media/image38.jpg"/><Relationship Id="rId1" Type="http://schemas.openxmlformats.org/officeDocument/2006/relationships/slideLayout" Target="../slideLayouts/slideLayout168.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7.xml"/><Relationship Id="rId3" Type="http://schemas.openxmlformats.org/officeDocument/2006/relationships/image" Target="../media/image3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image" Target="../media/image4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48.emf"/><Relationship Id="rId3" Type="http://schemas.openxmlformats.org/officeDocument/2006/relationships/image" Target="../media/image49.emf"/></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8.xml"/><Relationship Id="rId4" Type="http://schemas.openxmlformats.org/officeDocument/2006/relationships/notesSlide" Target="../notesSlides/notesSlide19.xml"/><Relationship Id="rId5" Type="http://schemas.openxmlformats.org/officeDocument/2006/relationships/image" Target="../media/image50.png"/><Relationship Id="rId1" Type="http://schemas.microsoft.com/office/2007/relationships/media" Target="../media/media1.mp4"/><Relationship Id="rId2" Type="http://schemas.openxmlformats.org/officeDocument/2006/relationships/video" Target="../media/media1.mp4"/></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g"/><Relationship Id="rId5" Type="http://schemas.openxmlformats.org/officeDocument/2006/relationships/image" Target="../media/image29.png"/><Relationship Id="rId1" Type="http://schemas.openxmlformats.org/officeDocument/2006/relationships/slideLayout" Target="../slideLayouts/slideLayout129.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27.png"/><Relationship Id="rId1" Type="http://schemas.openxmlformats.org/officeDocument/2006/relationships/slideLayout" Target="../slideLayouts/slideLayout129.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105364" y="1552848"/>
            <a:ext cx="5483013" cy="1549078"/>
          </a:xfrm>
        </p:spPr>
        <p:txBody>
          <a:bodyPr>
            <a:normAutofit fontScale="90000"/>
          </a:bodyPr>
          <a:lstStyle/>
          <a:p>
            <a:r>
              <a:rPr lang="en-IE" sz="3600" dirty="0"/>
              <a:t>Measuring </a:t>
            </a:r>
            <a:r>
              <a:rPr lang="en-IE" sz="3600" dirty="0" smtClean="0"/>
              <a:t>Experience</a:t>
            </a:r>
            <a:br>
              <a:rPr lang="en-IE" sz="3600" dirty="0" smtClean="0"/>
            </a:br>
            <a:r>
              <a:rPr lang="en-IE" dirty="0" smtClean="0"/>
              <a:t>Part 2</a:t>
            </a:r>
            <a:r>
              <a:rPr lang="en-IE" sz="3600" dirty="0"/>
              <a:t/>
            </a:r>
            <a:br>
              <a:rPr lang="en-IE" sz="3600" dirty="0"/>
            </a:br>
            <a:r>
              <a:rPr lang="en-IE" sz="3600" dirty="0"/>
              <a:t/>
            </a:r>
            <a:br>
              <a:rPr lang="en-IE" sz="3600" dirty="0"/>
            </a:br>
            <a:r>
              <a:rPr lang="en-IE" sz="2000" dirty="0"/>
              <a:t>Canada.ca</a:t>
            </a:r>
            <a:br>
              <a:rPr lang="en-IE" sz="2000" dirty="0"/>
            </a:br>
            <a:r>
              <a:rPr lang="en-IE" sz="2000" dirty="0"/>
              <a:t/>
            </a:r>
            <a:br>
              <a:rPr lang="en-IE" sz="2000" dirty="0"/>
            </a:br>
            <a:r>
              <a:rPr lang="en-IE" sz="2000" dirty="0"/>
              <a:t>February 15, 2018</a:t>
            </a:r>
            <a:endParaRPr lang="en-US" sz="2000" b="1" dirty="0">
              <a:latin typeface="Helvetica"/>
              <a:cs typeface="Helvetica"/>
            </a:endParaRPr>
          </a:p>
        </p:txBody>
      </p:sp>
      <p:sp>
        <p:nvSpPr>
          <p:cNvPr id="9" name="Text Placeholder 8"/>
          <p:cNvSpPr>
            <a:spLocks noGrp="1"/>
          </p:cNvSpPr>
          <p:nvPr>
            <p:ph type="body" sz="quarter" idx="10"/>
          </p:nvPr>
        </p:nvSpPr>
        <p:spPr/>
        <p:txBody>
          <a:bodyPr/>
          <a:lstStyle/>
          <a:p>
            <a:r>
              <a:rPr lang="en-US" dirty="0">
                <a:latin typeface="+mj-lt"/>
              </a:rPr>
              <a:t>Gerry McGovern</a:t>
            </a:r>
          </a:p>
          <a:p>
            <a:r>
              <a:rPr lang="en-US" dirty="0">
                <a:latin typeface="+mj-lt"/>
              </a:rPr>
              <a:t>customercarewords.com </a:t>
            </a:r>
          </a:p>
        </p:txBody>
      </p:sp>
    </p:spTree>
    <p:extLst>
      <p:ext uri="{BB962C8B-B14F-4D97-AF65-F5344CB8AC3E}">
        <p14:creationId xmlns:p14="http://schemas.microsoft.com/office/powerpoint/2010/main" val="2682975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cxnSp>
        <p:nvCxnSpPr>
          <p:cNvPr id="26" name="Straight Connector 25"/>
          <p:cNvCxnSpPr>
            <a:stCxn id="21" idx="3"/>
            <a:endCxn id="22" idx="1"/>
          </p:cNvCxnSpPr>
          <p:nvPr/>
        </p:nvCxnSpPr>
        <p:spPr>
          <a:xfrm flipV="1">
            <a:off x="1899910" y="3028241"/>
            <a:ext cx="2993329" cy="3692"/>
          </a:xfrm>
          <a:prstGeom prst="line">
            <a:avLst/>
          </a:prstGeom>
          <a:ln>
            <a:solidFill>
              <a:srgbClr val="3F5378"/>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26" idx="3"/>
            <a:endCxn id="5" idx="1"/>
          </p:cNvCxnSpPr>
          <p:nvPr/>
        </p:nvCxnSpPr>
        <p:spPr>
          <a:xfrm>
            <a:off x="1317806" y="1288987"/>
            <a:ext cx="6053256" cy="24621"/>
          </a:xfrm>
          <a:prstGeom prst="line">
            <a:avLst/>
          </a:prstGeom>
          <a:ln>
            <a:solidFill>
              <a:srgbClr val="3F5378"/>
            </a:solidFill>
          </a:ln>
        </p:spPr>
        <p:style>
          <a:lnRef idx="1">
            <a:schemeClr val="accent1"/>
          </a:lnRef>
          <a:fillRef idx="0">
            <a:schemeClr val="accent1"/>
          </a:fillRef>
          <a:effectRef idx="0">
            <a:schemeClr val="accent1"/>
          </a:effectRef>
          <a:fontRef idx="minor">
            <a:schemeClr val="tx1"/>
          </a:fontRef>
        </p:style>
      </p:cxnSp>
      <p:sp>
        <p:nvSpPr>
          <p:cNvPr id="213" name="Shape 213"/>
          <p:cNvSpPr txBox="1">
            <a:spLocks noGrp="1"/>
          </p:cNvSpPr>
          <p:nvPr>
            <p:ph type="ctrTitle" idx="4294967295"/>
          </p:nvPr>
        </p:nvSpPr>
        <p:spPr>
          <a:xfrm>
            <a:off x="2222082" y="12268"/>
            <a:ext cx="9793903" cy="589547"/>
          </a:xfrm>
          <a:prstGeom prst="rect">
            <a:avLst/>
          </a:prstGeom>
        </p:spPr>
        <p:txBody>
          <a:bodyPr wrap="square" lIns="91425" tIns="91425" rIns="91425" bIns="91425" anchor="ctr" anchorCtr="0">
            <a:noAutofit/>
          </a:bodyPr>
          <a:lstStyle/>
          <a:p>
            <a:pPr marL="0" lvl="0" indent="0">
              <a:lnSpc>
                <a:spcPct val="150000"/>
              </a:lnSpc>
              <a:spcBef>
                <a:spcPts val="0"/>
              </a:spcBef>
              <a:buNone/>
            </a:pPr>
            <a:r>
              <a:rPr lang="en" sz="2800" dirty="0">
                <a:solidFill>
                  <a:srgbClr val="FF9800"/>
                </a:solidFill>
              </a:rPr>
              <a:t>Multi-disciplinary Team of Experts</a:t>
            </a:r>
          </a:p>
        </p:txBody>
      </p:sp>
      <p:sp>
        <p:nvSpPr>
          <p:cNvPr id="214" name="Shape 214"/>
          <p:cNvSpPr txBox="1">
            <a:spLocks noGrp="1"/>
          </p:cNvSpPr>
          <p:nvPr>
            <p:ph type="subTitle" idx="4294967295"/>
          </p:nvPr>
        </p:nvSpPr>
        <p:spPr>
          <a:xfrm>
            <a:off x="-7655" y="1876761"/>
            <a:ext cx="1708682" cy="355411"/>
          </a:xfrm>
          <a:prstGeom prst="rect">
            <a:avLst/>
          </a:prstGeom>
        </p:spPr>
        <p:txBody>
          <a:bodyPr wrap="square" lIns="91425" tIns="91425" rIns="91425" bIns="91425" anchor="ctr" anchorCtr="0">
            <a:noAutofit/>
          </a:bodyPr>
          <a:lstStyle/>
          <a:p>
            <a:pPr marL="0" lvl="0" indent="0" algn="ctr" rtl="0">
              <a:spcBef>
                <a:spcPts val="0"/>
              </a:spcBef>
              <a:spcAft>
                <a:spcPts val="0"/>
              </a:spcAft>
              <a:buNone/>
            </a:pPr>
            <a:r>
              <a:rPr lang="en" sz="1800" b="1"/>
              <a:t>Chief Designer</a:t>
            </a:r>
            <a:endParaRPr lang="en" sz="1800"/>
          </a:p>
        </p:txBody>
      </p:sp>
      <p:sp>
        <p:nvSpPr>
          <p:cNvPr id="216" name="Shape 216"/>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pic>
        <p:nvPicPr>
          <p:cNvPr id="7" name="Shape 215" descr="10.jpg"/>
          <p:cNvPicPr preferRelativeResize="0">
            <a:picLocks noChangeAspect="1"/>
          </p:cNvPicPr>
          <p:nvPr/>
        </p:nvPicPr>
        <p:blipFill rotWithShape="1">
          <a:blip r:embed="rId3">
            <a:alphaModFix/>
          </a:blip>
          <a:srcRect l="15648" r="28102"/>
          <a:stretch/>
        </p:blipFill>
        <p:spPr>
          <a:xfrm>
            <a:off x="3659258" y="845608"/>
            <a:ext cx="936000" cy="936000"/>
          </a:xfrm>
          <a:prstGeom prst="diamond">
            <a:avLst/>
          </a:prstGeom>
          <a:noFill/>
          <a:ln w="38100" cap="flat" cmpd="sng">
            <a:solidFill>
              <a:srgbClr val="3F5378"/>
            </a:solidFill>
            <a:prstDash val="solid"/>
            <a:miter lim="8000"/>
            <a:headEnd type="none" w="med" len="med"/>
            <a:tailEnd type="none" w="med" len="med"/>
          </a:ln>
        </p:spPr>
      </p:pic>
      <p:sp>
        <p:nvSpPr>
          <p:cNvPr id="13" name="Shape 214"/>
          <p:cNvSpPr txBox="1">
            <a:spLocks/>
          </p:cNvSpPr>
          <p:nvPr/>
        </p:nvSpPr>
        <p:spPr>
          <a:xfrm>
            <a:off x="1647273" y="1876761"/>
            <a:ext cx="1950191" cy="526002"/>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C7D3E6"/>
              </a:buClr>
              <a:buSzPts val="2400"/>
              <a:buFont typeface="Roboto Condensed Light"/>
              <a:buNone/>
              <a:tabLst/>
              <a:defRPr/>
            </a:pPr>
            <a:r>
              <a:rPr kumimoji="0" lang="en" sz="1800" b="1" i="0" u="none" strike="noStrike" kern="0" cap="none" spc="0" normalizeH="0" baseline="0" noProof="0">
                <a:ln>
                  <a:noFill/>
                </a:ln>
                <a:solidFill>
                  <a:srgbClr val="263248"/>
                </a:solidFill>
                <a:effectLst/>
                <a:uLnTx/>
                <a:uFillTx/>
                <a:latin typeface="Roboto Condensed Light"/>
                <a:ea typeface="Roboto Condensed Light"/>
                <a:sym typeface="Roboto Condensed Light"/>
              </a:rPr>
              <a:t>Supporting Graphic Designer</a:t>
            </a:r>
            <a:endParaRPr kumimoji="0" lang="en" sz="1800" b="0" i="0" u="none" strike="noStrike" kern="0" cap="none" spc="0" normalizeH="0" baseline="0" noProof="0">
              <a:ln>
                <a:noFill/>
              </a:ln>
              <a:solidFill>
                <a:srgbClr val="263248"/>
              </a:solidFill>
              <a:effectLst/>
              <a:uLnTx/>
              <a:uFillTx/>
              <a:latin typeface="Roboto Condensed Light"/>
              <a:ea typeface="Roboto Condensed Light"/>
              <a:sym typeface="Roboto Condensed Light"/>
            </a:endParaRPr>
          </a:p>
        </p:txBody>
      </p:sp>
      <p:sp>
        <p:nvSpPr>
          <p:cNvPr id="14" name="Shape 214"/>
          <p:cNvSpPr txBox="1">
            <a:spLocks/>
          </p:cNvSpPr>
          <p:nvPr/>
        </p:nvSpPr>
        <p:spPr>
          <a:xfrm>
            <a:off x="3418449" y="1867942"/>
            <a:ext cx="1292609" cy="526002"/>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C7D3E6"/>
              </a:buClr>
              <a:buSzPts val="2400"/>
              <a:buFont typeface="Roboto Condensed Light"/>
              <a:buNone/>
              <a:tabLst/>
              <a:defRPr/>
            </a:pPr>
            <a:r>
              <a:rPr kumimoji="0" lang="en" sz="1800" b="1"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Business Analysts</a:t>
            </a:r>
            <a:endParaRPr kumimoji="0" lang="en" sz="18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endParaRPr>
          </a:p>
        </p:txBody>
      </p:sp>
      <p:sp>
        <p:nvSpPr>
          <p:cNvPr id="15" name="Shape 214"/>
          <p:cNvSpPr txBox="1">
            <a:spLocks/>
          </p:cNvSpPr>
          <p:nvPr/>
        </p:nvSpPr>
        <p:spPr>
          <a:xfrm>
            <a:off x="4595258" y="1875180"/>
            <a:ext cx="2279176" cy="526002"/>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C7D3E6"/>
              </a:buClr>
              <a:buSzPts val="2400"/>
              <a:buFont typeface="Roboto Condensed Light"/>
              <a:buNone/>
              <a:tabLst/>
              <a:defRPr/>
            </a:pPr>
            <a:r>
              <a:rPr kumimoji="0" lang="en" sz="1800" b="1"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User Research and Testing Specialist</a:t>
            </a:r>
            <a:endParaRPr kumimoji="0" lang="en" sz="18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endParaRPr>
          </a:p>
        </p:txBody>
      </p:sp>
      <p:sp>
        <p:nvSpPr>
          <p:cNvPr id="16" name="Shape 214"/>
          <p:cNvSpPr txBox="1">
            <a:spLocks/>
          </p:cNvSpPr>
          <p:nvPr/>
        </p:nvSpPr>
        <p:spPr>
          <a:xfrm>
            <a:off x="6813149" y="1975469"/>
            <a:ext cx="2179967" cy="564172"/>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C7D3E6"/>
              </a:buClr>
              <a:buSzPts val="2400"/>
              <a:buFont typeface="Roboto Condensed Light"/>
              <a:buNone/>
              <a:tabLst/>
              <a:defRPr/>
            </a:pPr>
            <a:r>
              <a:rPr kumimoji="0" lang="en" sz="1800" b="1"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IT Application and Usability Specialist</a:t>
            </a:r>
            <a:endParaRPr kumimoji="0" lang="en" sz="18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endParaRPr>
          </a:p>
        </p:txBody>
      </p:sp>
      <p:sp>
        <p:nvSpPr>
          <p:cNvPr id="17" name="Shape 214"/>
          <p:cNvSpPr txBox="1">
            <a:spLocks/>
          </p:cNvSpPr>
          <p:nvPr/>
        </p:nvSpPr>
        <p:spPr>
          <a:xfrm>
            <a:off x="300836" y="3584268"/>
            <a:ext cx="2179967" cy="355411"/>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C7D3E6"/>
              </a:buClr>
              <a:buSzPts val="2400"/>
              <a:buFont typeface="Roboto Condensed Light"/>
              <a:buNone/>
              <a:tabLst/>
              <a:defRPr/>
            </a:pPr>
            <a:r>
              <a:rPr kumimoji="0" lang="en" sz="1800" b="1" i="0" u="none" strike="noStrike" kern="0" cap="none" spc="0" normalizeH="0" baseline="0" noProof="0">
                <a:ln>
                  <a:noFill/>
                </a:ln>
                <a:solidFill>
                  <a:srgbClr val="263248"/>
                </a:solidFill>
                <a:effectLst/>
                <a:uLnTx/>
                <a:uFillTx/>
                <a:latin typeface="Roboto Condensed Light"/>
                <a:ea typeface="Roboto Condensed Light"/>
                <a:sym typeface="Roboto Condensed Light"/>
              </a:rPr>
              <a:t>IT Specialists</a:t>
            </a:r>
            <a:endParaRPr kumimoji="0" lang="en" sz="1800" b="0" i="0" u="none" strike="noStrike" kern="0" cap="none" spc="0" normalizeH="0" baseline="0" noProof="0">
              <a:ln>
                <a:noFill/>
              </a:ln>
              <a:solidFill>
                <a:srgbClr val="263248"/>
              </a:solidFill>
              <a:effectLst/>
              <a:uLnTx/>
              <a:uFillTx/>
              <a:latin typeface="Roboto Condensed Light"/>
              <a:ea typeface="Roboto Condensed Light"/>
              <a:sym typeface="Roboto Condensed Light"/>
            </a:endParaRPr>
          </a:p>
        </p:txBody>
      </p:sp>
      <p:sp>
        <p:nvSpPr>
          <p:cNvPr id="18" name="Shape 214"/>
          <p:cNvSpPr txBox="1">
            <a:spLocks/>
          </p:cNvSpPr>
          <p:nvPr/>
        </p:nvSpPr>
        <p:spPr>
          <a:xfrm>
            <a:off x="2321634" y="3652690"/>
            <a:ext cx="2006319" cy="550851"/>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C7D3E6"/>
              </a:buClr>
              <a:buSzPts val="2400"/>
              <a:buFont typeface="Roboto Condensed Light"/>
              <a:buNone/>
              <a:tabLst/>
              <a:defRPr/>
            </a:pPr>
            <a:r>
              <a:rPr kumimoji="0" lang="en" sz="1800" b="1" i="0" u="none" strike="noStrike" kern="0" cap="none" spc="0" normalizeH="0" baseline="0" noProof="0" dirty="0">
                <a:ln>
                  <a:noFill/>
                </a:ln>
                <a:solidFill>
                  <a:srgbClr val="263248"/>
                </a:solidFill>
                <a:effectLst/>
                <a:uLnTx/>
                <a:uFillTx/>
                <a:latin typeface="Roboto Condensed Light"/>
                <a:ea typeface="Roboto Condensed Light"/>
                <a:sym typeface="Roboto Condensed Light"/>
              </a:rPr>
              <a:t>Senior IT Technical Support</a:t>
            </a:r>
            <a:endParaRPr kumimoji="0" lang="en" sz="1800" b="0" i="0" u="none" strike="noStrike" kern="0" cap="none" spc="0" normalizeH="0" baseline="0" noProof="0" dirty="0">
              <a:ln>
                <a:noFill/>
              </a:ln>
              <a:solidFill>
                <a:srgbClr val="263248"/>
              </a:solidFill>
              <a:effectLst/>
              <a:uLnTx/>
              <a:uFillTx/>
              <a:latin typeface="Roboto Condensed Light"/>
              <a:ea typeface="Roboto Condensed Light"/>
              <a:sym typeface="Roboto Condensed Light"/>
            </a:endParaRPr>
          </a:p>
        </p:txBody>
      </p:sp>
      <p:sp>
        <p:nvSpPr>
          <p:cNvPr id="19" name="Shape 214"/>
          <p:cNvSpPr txBox="1">
            <a:spLocks/>
          </p:cNvSpPr>
          <p:nvPr/>
        </p:nvSpPr>
        <p:spPr>
          <a:xfrm>
            <a:off x="4313474" y="3584268"/>
            <a:ext cx="2179967" cy="550851"/>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C7D3E6"/>
              </a:buClr>
              <a:buSzPts val="2400"/>
              <a:buFont typeface="Roboto Condensed Light"/>
              <a:buNone/>
              <a:tabLst/>
              <a:defRPr/>
            </a:pPr>
            <a:r>
              <a:rPr kumimoji="0" lang="en" sz="1800" b="1" i="0" u="none" strike="noStrike" kern="0" cap="none" spc="0" normalizeH="0" baseline="0" noProof="0">
                <a:ln>
                  <a:noFill/>
                </a:ln>
                <a:solidFill>
                  <a:srgbClr val="263248"/>
                </a:solidFill>
                <a:effectLst/>
                <a:uLnTx/>
                <a:uFillTx/>
                <a:latin typeface="Roboto Condensed Light"/>
                <a:ea typeface="Roboto Condensed Light"/>
                <a:sym typeface="Roboto Condensed Light"/>
              </a:rPr>
              <a:t>WCAG Technical Support</a:t>
            </a:r>
            <a:endParaRPr kumimoji="0" lang="en" sz="1800" b="0" i="0" u="none" strike="noStrike" kern="0" cap="none" spc="0" normalizeH="0" baseline="0" noProof="0">
              <a:ln>
                <a:noFill/>
              </a:ln>
              <a:solidFill>
                <a:srgbClr val="263248"/>
              </a:solidFill>
              <a:effectLst/>
              <a:uLnTx/>
              <a:uFillTx/>
              <a:latin typeface="Roboto Condensed Light"/>
              <a:ea typeface="Roboto Condensed Light"/>
              <a:sym typeface="Roboto Condensed Light"/>
            </a:endParaRPr>
          </a:p>
        </p:txBody>
      </p:sp>
      <p:sp>
        <p:nvSpPr>
          <p:cNvPr id="34" name="Shape 214"/>
          <p:cNvSpPr txBox="1">
            <a:spLocks/>
          </p:cNvSpPr>
          <p:nvPr/>
        </p:nvSpPr>
        <p:spPr>
          <a:xfrm>
            <a:off x="639450" y="4359331"/>
            <a:ext cx="5370685" cy="537451"/>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R="0" lvl="1"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R="0" lvl="2" algn="l" rtl="0">
              <a:lnSpc>
                <a:spcPct val="100000"/>
              </a:lnSpc>
              <a:spcBef>
                <a:spcPts val="48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R="0" lvl="3"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R="0" lvl="4"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R="0" lvl="5"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R="0" lvl="6"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R="0" lvl="7"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R="0" lvl="8" algn="l" rtl="0">
              <a:lnSpc>
                <a:spcPct val="100000"/>
              </a:lnSpc>
              <a:spcBef>
                <a:spcPts val="36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C7D3E6"/>
              </a:buClr>
              <a:buSzPts val="2400"/>
              <a:buFont typeface="Roboto Condensed Light"/>
              <a:buNone/>
              <a:tabLst/>
              <a:defRPr/>
            </a:pPr>
            <a:r>
              <a:rPr kumimoji="0" lang="en" sz="1800" b="1" i="0" u="none" strike="noStrike" kern="0" cap="none" spc="0" normalizeH="0" baseline="0" noProof="0">
                <a:ln>
                  <a:noFill/>
                </a:ln>
                <a:solidFill>
                  <a:srgbClr val="FF9800"/>
                </a:solidFill>
                <a:effectLst/>
                <a:uLnTx/>
                <a:uFillTx/>
                <a:latin typeface="Roboto Condensed Light"/>
                <a:ea typeface="Roboto Condensed Light"/>
                <a:sym typeface="Roboto Condensed Light"/>
              </a:rPr>
              <a:t>All supported by a dedicated Project Management Office</a:t>
            </a:r>
            <a:endParaRPr kumimoji="0" lang="en" sz="1800" b="0" i="0" u="none" strike="noStrike" kern="0" cap="none" spc="0" normalizeH="0" baseline="0" noProof="0">
              <a:ln>
                <a:noFill/>
              </a:ln>
              <a:solidFill>
                <a:srgbClr val="FF9800"/>
              </a:solidFill>
              <a:effectLst/>
              <a:uLnTx/>
              <a:uFillTx/>
              <a:latin typeface="Roboto Condensed Light"/>
              <a:ea typeface="Roboto Condensed Light"/>
              <a:sym typeface="Roboto Condensed Light"/>
            </a:endParaRPr>
          </a:p>
        </p:txBody>
      </p:sp>
      <p:pic>
        <p:nvPicPr>
          <p:cNvPr id="1026" name="Picture 2" descr="Image result">
            <a:hlinkClick r:id="rId4"/>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375566" y="820987"/>
            <a:ext cx="942240" cy="936000"/>
          </a:xfrm>
          <a:prstGeom prst="diamond">
            <a:avLst/>
          </a:prstGeom>
          <a:noFill/>
          <a:ln w="38100" cap="flat" cmpd="sng">
            <a:solidFill>
              <a:srgbClr val="3F5378"/>
            </a:solidFill>
            <a:prstDash val="solid"/>
            <a:miter lim="8000"/>
            <a:headEnd type="none" w="med" len="med"/>
            <a:tailEnd type="none" w="med" len="med"/>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2156744" y="820300"/>
            <a:ext cx="931248" cy="936000"/>
          </a:xfrm>
          <a:prstGeom prst="diamond">
            <a:avLst/>
          </a:prstGeom>
          <a:noFill/>
          <a:ln w="38100" cap="flat" cmpd="sng">
            <a:solidFill>
              <a:srgbClr val="3F5378"/>
            </a:solidFill>
            <a:prstDash val="solid"/>
            <a:miter lim="8000"/>
            <a:headEnd type="none" w="med" len="med"/>
            <a:tailEnd type="none" w="med" len="med"/>
          </a:ln>
        </p:spPr>
      </p:pic>
      <p:pic>
        <p:nvPicPr>
          <p:cNvPr id="3" name="Picture 2"/>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285621" y="819049"/>
            <a:ext cx="898449" cy="936000"/>
          </a:xfrm>
          <a:prstGeom prst="diamond">
            <a:avLst/>
          </a:prstGeom>
          <a:noFill/>
          <a:ln w="38100" cap="flat" cmpd="sng">
            <a:solidFill>
              <a:srgbClr val="3F5378"/>
            </a:solidFill>
            <a:prstDash val="solid"/>
            <a:miter lim="8000"/>
            <a:headEnd type="none" w="med" len="med"/>
            <a:tailEnd type="none" w="med" len="med"/>
          </a:ln>
        </p:spPr>
      </p:pic>
      <p:pic>
        <p:nvPicPr>
          <p:cNvPr id="5" name="Picture 4"/>
          <p:cNvPicPr>
            <a:picLocks noChangeAspect="1"/>
          </p:cNvPicPr>
          <p:nvPr/>
        </p:nvPicPr>
        <p:blipFill>
          <a:blip r:embed="rId8">
            <a:alphaModFix/>
          </a:blip>
          <a:stretch>
            <a:fillRect/>
          </a:stretch>
        </p:blipFill>
        <p:spPr>
          <a:xfrm>
            <a:off x="7371062" y="845608"/>
            <a:ext cx="909396" cy="936000"/>
          </a:xfrm>
          <a:prstGeom prst="diamond">
            <a:avLst/>
          </a:prstGeom>
          <a:noFill/>
          <a:ln w="38100" cap="flat" cmpd="sng">
            <a:solidFill>
              <a:srgbClr val="3F5378"/>
            </a:solidFill>
            <a:prstDash val="solid"/>
            <a:miter lim="8000"/>
            <a:headEnd type="none" w="med" len="med"/>
            <a:tailEnd type="none" w="med" len="med"/>
          </a:ln>
        </p:spPr>
      </p:pic>
      <p:pic>
        <p:nvPicPr>
          <p:cNvPr id="20" name="Picture 19"/>
          <p:cNvPicPr>
            <a:picLocks noChangeAspect="1"/>
          </p:cNvPicPr>
          <p:nvPr/>
        </p:nvPicPr>
        <p:blipFill rotWithShape="1">
          <a:blip r:embed="rId9">
            <a:alphaModFix/>
            <a:extLst>
              <a:ext uri="{28A0092B-C50C-407E-A947-70E740481C1C}">
                <a14:useLocalDpi xmlns:a14="http://schemas.microsoft.com/office/drawing/2010/main" val="0"/>
              </a:ext>
            </a:extLst>
          </a:blip>
          <a:srcRect l="37254" t="-1606" r="-1023" b="33245"/>
          <a:stretch/>
        </p:blipFill>
        <p:spPr>
          <a:xfrm>
            <a:off x="2856792" y="2571118"/>
            <a:ext cx="936000" cy="936000"/>
          </a:xfrm>
          <a:prstGeom prst="diamond">
            <a:avLst/>
          </a:prstGeom>
          <a:noFill/>
          <a:ln w="38100" cap="flat" cmpd="sng">
            <a:solidFill>
              <a:srgbClr val="3F5378"/>
            </a:solidFill>
            <a:prstDash val="solid"/>
            <a:miter lim="8000"/>
            <a:headEnd type="none" w="med" len="med"/>
            <a:tailEnd type="none" w="med" len="med"/>
          </a:ln>
        </p:spPr>
      </p:pic>
      <p:pic>
        <p:nvPicPr>
          <p:cNvPr id="21" name="Picture 20"/>
          <p:cNvPicPr>
            <a:picLocks noChangeAspect="1"/>
          </p:cNvPicPr>
          <p:nvPr/>
        </p:nvPicPr>
        <p:blipFill rotWithShape="1">
          <a:blip r:embed="rId10">
            <a:alphaModFix/>
            <a:extLst>
              <a:ext uri="{28A0092B-C50C-407E-A947-70E740481C1C}">
                <a14:useLocalDpi xmlns:a14="http://schemas.microsoft.com/office/drawing/2010/main" val="0"/>
              </a:ext>
            </a:extLst>
          </a:blip>
          <a:srcRect l="28950" t="498" r="214" b="28665"/>
          <a:stretch/>
        </p:blipFill>
        <p:spPr>
          <a:xfrm>
            <a:off x="913125" y="2563933"/>
            <a:ext cx="986785" cy="936000"/>
          </a:xfrm>
          <a:prstGeom prst="diamond">
            <a:avLst/>
          </a:prstGeom>
          <a:noFill/>
          <a:ln w="38100" cap="flat" cmpd="sng">
            <a:solidFill>
              <a:srgbClr val="3F5378"/>
            </a:solidFill>
            <a:prstDash val="solid"/>
            <a:miter lim="8000"/>
            <a:headEnd type="none" w="med" len="med"/>
            <a:tailEnd type="none" w="med" len="med"/>
          </a:ln>
        </p:spPr>
      </p:pic>
      <p:pic>
        <p:nvPicPr>
          <p:cNvPr id="22" name="Picture 21"/>
          <p:cNvPicPr>
            <a:picLocks noChangeAspect="1"/>
          </p:cNvPicPr>
          <p:nvPr/>
        </p:nvPicPr>
        <p:blipFill rotWithShape="1">
          <a:blip r:embed="rId11">
            <a:alphaModFix/>
            <a:extLst>
              <a:ext uri="{28A0092B-C50C-407E-A947-70E740481C1C}">
                <a14:useLocalDpi xmlns:a14="http://schemas.microsoft.com/office/drawing/2010/main" val="0"/>
              </a:ext>
            </a:extLst>
          </a:blip>
          <a:srcRect l="31053" r="29342"/>
          <a:stretch/>
        </p:blipFill>
        <p:spPr>
          <a:xfrm>
            <a:off x="4893239" y="2560241"/>
            <a:ext cx="1020436" cy="936000"/>
          </a:xfrm>
          <a:prstGeom prst="diamond">
            <a:avLst/>
          </a:prstGeom>
          <a:noFill/>
          <a:ln w="38100" cap="flat" cmpd="sng">
            <a:solidFill>
              <a:srgbClr val="3F5378"/>
            </a:solidFill>
            <a:prstDash val="solid"/>
            <a:miter lim="8000"/>
            <a:headEnd type="none" w="med" len="med"/>
            <a:tailEnd type="none" w="med" len="med"/>
          </a:ln>
        </p:spPr>
      </p:pic>
    </p:spTree>
    <p:extLst>
      <p:ext uri="{BB962C8B-B14F-4D97-AF65-F5344CB8AC3E}">
        <p14:creationId xmlns:p14="http://schemas.microsoft.com/office/powerpoint/2010/main" val="1414364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8FB2DC"/>
        </a:solidFill>
        <a:effectLst/>
      </p:bgPr>
    </p:bg>
    <p:spTree>
      <p:nvGrpSpPr>
        <p:cNvPr id="1" name=""/>
        <p:cNvGrpSpPr/>
        <p:nvPr/>
      </p:nvGrpSpPr>
      <p:grpSpPr>
        <a:xfrm>
          <a:off x="0" y="0"/>
          <a:ext cx="0" cy="0"/>
          <a:chOff x="0" y="0"/>
          <a:chExt cx="0" cy="0"/>
        </a:xfrm>
      </p:grpSpPr>
      <p:pic>
        <p:nvPicPr>
          <p:cNvPr id="6656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36935"/>
            <a:ext cx="6885385" cy="486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txBox="1">
            <a:spLocks/>
          </p:cNvSpPr>
          <p:nvPr/>
        </p:nvSpPr>
        <p:spPr>
          <a:xfrm>
            <a:off x="1145382" y="4569619"/>
            <a:ext cx="6855619" cy="594122"/>
          </a:xfrm>
          <a:prstGeom prst="rect">
            <a:avLst/>
          </a:prstGeom>
          <a:solidFill>
            <a:schemeClr val="bg1"/>
          </a:solidFill>
          <a:ln>
            <a:solidFill>
              <a:srgbClr val="0F5494"/>
            </a:solidFill>
          </a:ln>
        </p:spPr>
        <p:txBody>
          <a:bodyPr/>
          <a:lstStyle>
            <a:lvl1pPr marL="342900" indent="-342900" algn="l" rtl="0" eaLnBrk="0" fontAlgn="base" hangingPunct="0">
              <a:spcBef>
                <a:spcPct val="20000"/>
              </a:spcBef>
              <a:spcAft>
                <a:spcPct val="0"/>
              </a:spcAft>
              <a:buClr>
                <a:schemeClr val="bg1"/>
              </a:buClr>
              <a:buChar char="•"/>
              <a:defRPr sz="2400" i="1">
                <a:solidFill>
                  <a:srgbClr val="0F5494"/>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lr>
                <a:srgbClr val="009FBA"/>
              </a:buClr>
              <a:buChar char="•"/>
              <a:defRPr sz="2000" b="1">
                <a:solidFill>
                  <a:srgbClr val="0F5494"/>
                </a:solidFill>
                <a:latin typeface="+mn-lt"/>
                <a:ea typeface="MS PGothic" pitchFamily="34" charset="-128"/>
              </a:defRPr>
            </a:lvl2pPr>
            <a:lvl3pPr marL="1143000" indent="-228600" algn="l" rtl="0" eaLnBrk="0" fontAlgn="base" hangingPunct="0">
              <a:spcBef>
                <a:spcPct val="20000"/>
              </a:spcBef>
              <a:spcAft>
                <a:spcPct val="0"/>
              </a:spcAft>
              <a:defRPr sz="1400">
                <a:solidFill>
                  <a:srgbClr val="0F5494"/>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marR="0" lvl="0" indent="0" algn="ctr" defTabSz="685800" rtl="0" eaLnBrk="0" fontAlgn="base" latinLnBrk="0" hangingPunct="0">
              <a:lnSpc>
                <a:spcPct val="100000"/>
              </a:lnSpc>
              <a:spcBef>
                <a:spcPct val="20000"/>
              </a:spcBef>
              <a:spcAft>
                <a:spcPct val="0"/>
              </a:spcAft>
              <a:buClr>
                <a:srgbClr val="FFFFFF"/>
              </a:buClr>
              <a:buSzTx/>
              <a:buFontTx/>
              <a:buNone/>
              <a:tabLst/>
              <a:defRPr/>
            </a:pPr>
            <a:r>
              <a:rPr kumimoji="0" lang="nl-BE" altLang="nl-BE" sz="1200" b="0" i="1" u="none" strike="noStrike" kern="0" cap="none" spc="0" normalizeH="0" baseline="0" noProof="0" dirty="0">
                <a:ln>
                  <a:noFill/>
                </a:ln>
                <a:solidFill>
                  <a:srgbClr val="0F5494"/>
                </a:solidFill>
                <a:effectLst/>
                <a:uLnTx/>
                <a:uFillTx/>
                <a:latin typeface="Verdana"/>
                <a:ea typeface="MS PGothic" pitchFamily="34" charset="-128"/>
              </a:rPr>
              <a:t>We will build a </a:t>
            </a:r>
            <a:r>
              <a:rPr kumimoji="0" lang="nl-BE" altLang="nl-BE" sz="1200" b="1" i="1" u="none" strike="noStrike" kern="0" cap="none" spc="0" normalizeH="0" baseline="0" noProof="0" dirty="0">
                <a:ln>
                  <a:noFill/>
                </a:ln>
                <a:solidFill>
                  <a:srgbClr val="0F5494"/>
                </a:solidFill>
                <a:effectLst/>
                <a:uLnTx/>
                <a:uFillTx/>
                <a:latin typeface="Verdana"/>
                <a:ea typeface="MS PGothic" pitchFamily="34" charset="-128"/>
              </a:rPr>
              <a:t>common architecture for ALL 77 tasks</a:t>
            </a:r>
            <a:r>
              <a:rPr kumimoji="0" lang="nl-BE" altLang="nl-BE" sz="1200" b="0" i="1" u="none" strike="noStrike" kern="0" cap="none" spc="0" normalizeH="0" baseline="0" noProof="0" dirty="0">
                <a:ln>
                  <a:noFill/>
                </a:ln>
                <a:solidFill>
                  <a:srgbClr val="0F5494"/>
                </a:solidFill>
                <a:effectLst/>
                <a:uLnTx/>
                <a:uFillTx/>
                <a:latin typeface="Verdana"/>
                <a:ea typeface="MS PGothic" pitchFamily="34" charset="-128"/>
              </a:rPr>
              <a:t>.</a:t>
            </a:r>
          </a:p>
          <a:p>
            <a:pPr marL="0" marR="0" lvl="0" indent="0" algn="ctr" defTabSz="685800" rtl="0" eaLnBrk="0" fontAlgn="base" latinLnBrk="0" hangingPunct="0">
              <a:lnSpc>
                <a:spcPct val="100000"/>
              </a:lnSpc>
              <a:spcBef>
                <a:spcPct val="20000"/>
              </a:spcBef>
              <a:spcAft>
                <a:spcPct val="0"/>
              </a:spcAft>
              <a:buClr>
                <a:srgbClr val="FFFFFF"/>
              </a:buClr>
              <a:buSzTx/>
              <a:buFontTx/>
              <a:buNone/>
              <a:tabLst/>
              <a:defRPr/>
            </a:pPr>
            <a:r>
              <a:rPr kumimoji="0" lang="nl-BE" altLang="nl-BE" sz="1200" b="0" i="1" u="none" strike="noStrike" kern="0" cap="none" spc="0" normalizeH="0" baseline="0" noProof="0" dirty="0">
                <a:ln>
                  <a:noFill/>
                </a:ln>
                <a:solidFill>
                  <a:srgbClr val="0F5494"/>
                </a:solidFill>
                <a:effectLst/>
                <a:uLnTx/>
                <a:uFillTx/>
                <a:latin typeface="Verdana"/>
                <a:ea typeface="MS PGothic" pitchFamily="34" charset="-128"/>
              </a:rPr>
              <a:t>We will focus first on what matters most to most people: the TOP tasks.</a:t>
            </a:r>
          </a:p>
        </p:txBody>
      </p:sp>
      <p:sp>
        <p:nvSpPr>
          <p:cNvPr id="2" name="TextBox 1"/>
          <p:cNvSpPr txBox="1"/>
          <p:nvPr/>
        </p:nvSpPr>
        <p:spPr>
          <a:xfrm>
            <a:off x="1629697" y="1351088"/>
            <a:ext cx="580608" cy="30008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E" sz="1350" b="1" i="0" u="none" strike="noStrike" kern="1200" cap="none" spc="0" normalizeH="0" baseline="0" noProof="0" dirty="0">
                <a:ln>
                  <a:noFill/>
                </a:ln>
                <a:solidFill>
                  <a:srgbClr val="000000"/>
                </a:solidFill>
                <a:effectLst/>
                <a:uLnTx/>
                <a:uFillTx/>
                <a:latin typeface="Verdana"/>
                <a:ea typeface="+mn-ea"/>
                <a:cs typeface="+mn-cs"/>
              </a:rPr>
              <a:t>Law</a:t>
            </a:r>
          </a:p>
        </p:txBody>
      </p:sp>
      <p:sp>
        <p:nvSpPr>
          <p:cNvPr id="5" name="TextBox 4"/>
          <p:cNvSpPr txBox="1"/>
          <p:nvPr/>
        </p:nvSpPr>
        <p:spPr>
          <a:xfrm>
            <a:off x="4959146" y="2379788"/>
            <a:ext cx="580608" cy="30008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E" sz="1350" b="1" i="0" u="none" strike="noStrike" kern="1200" cap="none" spc="0" normalizeH="0" baseline="0" noProof="0" dirty="0">
                <a:ln>
                  <a:noFill/>
                </a:ln>
                <a:solidFill>
                  <a:srgbClr val="000000"/>
                </a:solidFill>
                <a:effectLst/>
                <a:uLnTx/>
                <a:uFillTx/>
                <a:latin typeface="Verdana"/>
                <a:ea typeface="+mn-ea"/>
                <a:cs typeface="+mn-cs"/>
              </a:rPr>
              <a:t>Law</a:t>
            </a:r>
          </a:p>
        </p:txBody>
      </p:sp>
      <p:sp>
        <p:nvSpPr>
          <p:cNvPr id="6" name="TextBox 5"/>
          <p:cNvSpPr txBox="1"/>
          <p:nvPr/>
        </p:nvSpPr>
        <p:spPr>
          <a:xfrm>
            <a:off x="6142704" y="1617064"/>
            <a:ext cx="580608" cy="30008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E" sz="1350" b="1" i="0" u="none" strike="noStrike" kern="1200" cap="none" spc="0" normalizeH="0" baseline="0" noProof="0" dirty="0">
                <a:ln>
                  <a:noFill/>
                </a:ln>
                <a:solidFill>
                  <a:srgbClr val="000000"/>
                </a:solidFill>
                <a:effectLst/>
                <a:uLnTx/>
                <a:uFillTx/>
                <a:latin typeface="Verdana"/>
                <a:ea typeface="+mn-ea"/>
                <a:cs typeface="+mn-cs"/>
              </a:rPr>
              <a:t>Law</a:t>
            </a:r>
          </a:p>
        </p:txBody>
      </p:sp>
    </p:spTree>
    <p:extLst>
      <p:ext uri="{BB962C8B-B14F-4D97-AF65-F5344CB8AC3E}">
        <p14:creationId xmlns:p14="http://schemas.microsoft.com/office/powerpoint/2010/main" val="19782552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5695E4"/>
        </a:solidFill>
        <a:effectLst/>
      </p:bgPr>
    </p:bg>
    <p:spTree>
      <p:nvGrpSpPr>
        <p:cNvPr id="1" name=""/>
        <p:cNvGrpSpPr/>
        <p:nvPr/>
      </p:nvGrpSpPr>
      <p:grpSpPr>
        <a:xfrm>
          <a:off x="0" y="0"/>
          <a:ext cx="0" cy="0"/>
          <a:chOff x="0" y="0"/>
          <a:chExt cx="0" cy="0"/>
        </a:xfrm>
      </p:grpSpPr>
      <p:pic>
        <p:nvPicPr>
          <p:cNvPr id="68611"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45382" y="-236935"/>
            <a:ext cx="6855619" cy="4848226"/>
          </a:xfrm>
        </p:spPr>
      </p:pic>
      <p:sp>
        <p:nvSpPr>
          <p:cNvPr id="7" name="Content Placeholder 2"/>
          <p:cNvSpPr txBox="1">
            <a:spLocks/>
          </p:cNvSpPr>
          <p:nvPr/>
        </p:nvSpPr>
        <p:spPr>
          <a:xfrm>
            <a:off x="1145382" y="4569619"/>
            <a:ext cx="6855619" cy="594122"/>
          </a:xfrm>
          <a:prstGeom prst="rect">
            <a:avLst/>
          </a:prstGeom>
          <a:solidFill>
            <a:schemeClr val="bg1"/>
          </a:solidFill>
          <a:ln>
            <a:solidFill>
              <a:srgbClr val="0F5494"/>
            </a:solidFill>
          </a:ln>
        </p:spPr>
        <p:txBody>
          <a:bodyPr/>
          <a:lstStyle>
            <a:lvl1pPr marL="342900" indent="-342900" algn="l" rtl="0" eaLnBrk="0" fontAlgn="base" hangingPunct="0">
              <a:spcBef>
                <a:spcPct val="20000"/>
              </a:spcBef>
              <a:spcAft>
                <a:spcPct val="0"/>
              </a:spcAft>
              <a:buClr>
                <a:schemeClr val="bg1"/>
              </a:buClr>
              <a:buChar char="•"/>
              <a:defRPr sz="2400" i="1">
                <a:solidFill>
                  <a:srgbClr val="0F5494"/>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lr>
                <a:srgbClr val="009FBA"/>
              </a:buClr>
              <a:buChar char="•"/>
              <a:defRPr sz="2000" b="1">
                <a:solidFill>
                  <a:srgbClr val="0F5494"/>
                </a:solidFill>
                <a:latin typeface="+mn-lt"/>
                <a:ea typeface="MS PGothic" pitchFamily="34" charset="-128"/>
              </a:defRPr>
            </a:lvl2pPr>
            <a:lvl3pPr marL="1143000" indent="-228600" algn="l" rtl="0" eaLnBrk="0" fontAlgn="base" hangingPunct="0">
              <a:spcBef>
                <a:spcPct val="20000"/>
              </a:spcBef>
              <a:spcAft>
                <a:spcPct val="0"/>
              </a:spcAft>
              <a:defRPr sz="1400">
                <a:solidFill>
                  <a:srgbClr val="0F5494"/>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Arial" charset="0"/>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Arial" charset="0"/>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marR="0" lvl="0" indent="0" algn="ctr" defTabSz="685800" rtl="0" eaLnBrk="0" fontAlgn="base" latinLnBrk="0" hangingPunct="0">
              <a:lnSpc>
                <a:spcPct val="100000"/>
              </a:lnSpc>
              <a:spcBef>
                <a:spcPct val="20000"/>
              </a:spcBef>
              <a:spcAft>
                <a:spcPct val="0"/>
              </a:spcAft>
              <a:buClr>
                <a:srgbClr val="FFFFFF"/>
              </a:buClr>
              <a:buSzTx/>
              <a:buFontTx/>
              <a:buNone/>
              <a:tabLst/>
              <a:defRPr/>
            </a:pPr>
            <a:r>
              <a:rPr kumimoji="0" lang="nl-BE" altLang="nl-BE" sz="1200" b="0" i="1" u="none" strike="noStrike" kern="0" cap="none" spc="0" normalizeH="0" baseline="0" noProof="0" dirty="0">
                <a:ln>
                  <a:noFill/>
                </a:ln>
                <a:solidFill>
                  <a:srgbClr val="0F5494"/>
                </a:solidFill>
                <a:effectLst/>
                <a:uLnTx/>
                <a:uFillTx/>
                <a:latin typeface="Verdana"/>
                <a:ea typeface="MS PGothic" pitchFamily="34" charset="-128"/>
              </a:rPr>
              <a:t>All 77 tasks, starting with the TOP tasks, will be made more </a:t>
            </a:r>
            <a:r>
              <a:rPr kumimoji="0" lang="nl-BE" altLang="nl-BE" sz="1200" b="1" i="1" u="none" strike="noStrike" kern="0" cap="none" spc="0" normalizeH="0" baseline="0" noProof="0" dirty="0">
                <a:ln>
                  <a:noFill/>
                </a:ln>
                <a:solidFill>
                  <a:srgbClr val="0F5494"/>
                </a:solidFill>
                <a:effectLst/>
                <a:uLnTx/>
                <a:uFillTx/>
                <a:latin typeface="Verdana"/>
                <a:ea typeface="MS PGothic" pitchFamily="34" charset="-128"/>
              </a:rPr>
              <a:t>accessible. </a:t>
            </a:r>
          </a:p>
          <a:p>
            <a:pPr marL="0" marR="0" lvl="0" indent="0" algn="ctr" defTabSz="685800" rtl="0" eaLnBrk="0" fontAlgn="base" latinLnBrk="0" hangingPunct="0">
              <a:lnSpc>
                <a:spcPct val="100000"/>
              </a:lnSpc>
              <a:spcBef>
                <a:spcPct val="20000"/>
              </a:spcBef>
              <a:spcAft>
                <a:spcPct val="0"/>
              </a:spcAft>
              <a:buClr>
                <a:srgbClr val="FFFFFF"/>
              </a:buClr>
              <a:buSzTx/>
              <a:buFontTx/>
              <a:buNone/>
              <a:tabLst/>
              <a:defRPr/>
            </a:pPr>
            <a:r>
              <a:rPr kumimoji="0" lang="nl-BE" altLang="nl-BE" sz="1200" b="0" i="1" u="none" strike="noStrike" kern="0" cap="none" spc="0" normalizeH="0" baseline="0" noProof="0" dirty="0">
                <a:ln>
                  <a:noFill/>
                </a:ln>
                <a:solidFill>
                  <a:srgbClr val="0F5494"/>
                </a:solidFill>
                <a:effectLst/>
                <a:uLnTx/>
                <a:uFillTx/>
                <a:latin typeface="Verdana"/>
                <a:ea typeface="MS PGothic" pitchFamily="34" charset="-128"/>
              </a:rPr>
              <a:t>The future is </a:t>
            </a:r>
            <a:r>
              <a:rPr kumimoji="0" lang="nl-BE" altLang="nl-BE" sz="1200" b="1" i="1" u="none" strike="noStrike" kern="0" cap="none" spc="0" normalizeH="0" baseline="0" noProof="0" dirty="0">
                <a:ln>
                  <a:noFill/>
                </a:ln>
                <a:solidFill>
                  <a:srgbClr val="0F5494"/>
                </a:solidFill>
                <a:effectLst/>
                <a:uLnTx/>
                <a:uFillTx/>
                <a:latin typeface="Verdana"/>
                <a:ea typeface="MS PGothic" pitchFamily="34" charset="-128"/>
              </a:rPr>
              <a:t>collaborative</a:t>
            </a:r>
            <a:r>
              <a:rPr kumimoji="0" lang="nl-BE" altLang="nl-BE" sz="1200" b="0" i="1" u="none" strike="noStrike" kern="0" cap="none" spc="0" normalizeH="0" baseline="0" noProof="0" dirty="0">
                <a:ln>
                  <a:noFill/>
                </a:ln>
                <a:solidFill>
                  <a:srgbClr val="0F5494"/>
                </a:solidFill>
                <a:effectLst/>
                <a:uLnTx/>
                <a:uFillTx/>
                <a:latin typeface="Verdana"/>
                <a:ea typeface="MS PGothic" pitchFamily="34" charset="-128"/>
              </a:rPr>
              <a:t>!</a:t>
            </a:r>
          </a:p>
        </p:txBody>
      </p:sp>
    </p:spTree>
    <p:extLst>
      <p:ext uri="{BB962C8B-B14F-4D97-AF65-F5344CB8AC3E}">
        <p14:creationId xmlns:p14="http://schemas.microsoft.com/office/powerpoint/2010/main" val="1951642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7209E57-2282-4936-8CCD-112543BD53D1}"/>
              </a:ext>
            </a:extLst>
          </p:cNvPr>
          <p:cNvPicPr>
            <a:picLocks noChangeAspect="1"/>
          </p:cNvPicPr>
          <p:nvPr/>
        </p:nvPicPr>
        <p:blipFill>
          <a:blip r:embed="rId3"/>
          <a:stretch>
            <a:fillRect/>
          </a:stretch>
        </p:blipFill>
        <p:spPr>
          <a:xfrm>
            <a:off x="0" y="-23813"/>
            <a:ext cx="9261320" cy="5257729"/>
          </a:xfrm>
          <a:prstGeom prst="rect">
            <a:avLst/>
          </a:prstGeom>
        </p:spPr>
      </p:pic>
      <p:sp>
        <p:nvSpPr>
          <p:cNvPr id="5" name="Rectangle 4">
            <a:extLst>
              <a:ext uri="{FF2B5EF4-FFF2-40B4-BE49-F238E27FC236}">
                <a16:creationId xmlns="" xmlns:a16="http://schemas.microsoft.com/office/drawing/2014/main" id="{1C2E9238-0A90-40BD-9EC3-938CF3CC3DC0}"/>
              </a:ext>
            </a:extLst>
          </p:cNvPr>
          <p:cNvSpPr/>
          <p:nvPr/>
        </p:nvSpPr>
        <p:spPr>
          <a:xfrm>
            <a:off x="0" y="32844"/>
            <a:ext cx="9261319" cy="70788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E" sz="4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GOV.UK: Starting a Business</a:t>
            </a:r>
          </a:p>
        </p:txBody>
      </p:sp>
      <p:sp>
        <p:nvSpPr>
          <p:cNvPr id="6" name="Rectangle 5">
            <a:extLst>
              <a:ext uri="{FF2B5EF4-FFF2-40B4-BE49-F238E27FC236}">
                <a16:creationId xmlns="" xmlns:a16="http://schemas.microsoft.com/office/drawing/2014/main" id="{1CA37B92-2FF5-4E5C-9085-E59C1FD63F93}"/>
              </a:ext>
            </a:extLst>
          </p:cNvPr>
          <p:cNvSpPr/>
          <p:nvPr/>
        </p:nvSpPr>
        <p:spPr>
          <a:xfrm>
            <a:off x="2558955" y="4196171"/>
            <a:ext cx="1228299" cy="369332"/>
          </a:xfrm>
          <a:prstGeom prst="rect">
            <a:avLst/>
          </a:prstGeom>
          <a:solidFill>
            <a:srgbClr val="EBEBEB"/>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Revenue</a:t>
            </a:r>
            <a:endParaRPr kumimoji="0" lang="en-IE"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0" name="Rectangle 9">
            <a:extLst>
              <a:ext uri="{FF2B5EF4-FFF2-40B4-BE49-F238E27FC236}">
                <a16:creationId xmlns="" xmlns:a16="http://schemas.microsoft.com/office/drawing/2014/main" id="{13B099F2-08ED-4587-87F8-F5A83EE419A3}"/>
              </a:ext>
            </a:extLst>
          </p:cNvPr>
          <p:cNvSpPr/>
          <p:nvPr/>
        </p:nvSpPr>
        <p:spPr>
          <a:xfrm>
            <a:off x="4016507" y="4057671"/>
            <a:ext cx="1228299" cy="646331"/>
          </a:xfrm>
          <a:prstGeom prst="rect">
            <a:avLst/>
          </a:prstGeom>
          <a:solidFill>
            <a:srgbClr val="EBEBEB"/>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Work &amp;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Pensions</a:t>
            </a:r>
            <a:endParaRPr kumimoji="0" lang="en-IE"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1" name="Rectangle 10">
            <a:extLst>
              <a:ext uri="{FF2B5EF4-FFF2-40B4-BE49-F238E27FC236}">
                <a16:creationId xmlns="" xmlns:a16="http://schemas.microsoft.com/office/drawing/2014/main" id="{73C0785B-CC9B-453E-8CE3-0BC8B14A588F}"/>
              </a:ext>
            </a:extLst>
          </p:cNvPr>
          <p:cNvSpPr/>
          <p:nvPr/>
        </p:nvSpPr>
        <p:spPr>
          <a:xfrm>
            <a:off x="5529617" y="4196171"/>
            <a:ext cx="1228299" cy="369332"/>
          </a:xfrm>
          <a:prstGeom prst="rect">
            <a:avLst/>
          </a:prstGeom>
          <a:solidFill>
            <a:srgbClr val="EBEBEB"/>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Business</a:t>
            </a:r>
            <a:endParaRPr kumimoji="0" lang="en-IE"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2" name="Rectangle 11">
            <a:extLst>
              <a:ext uri="{FF2B5EF4-FFF2-40B4-BE49-F238E27FC236}">
                <a16:creationId xmlns="" xmlns:a16="http://schemas.microsoft.com/office/drawing/2014/main" id="{93BA94D2-5AE2-4C15-827F-DF7EE0DB9FB3}"/>
              </a:ext>
            </a:extLst>
          </p:cNvPr>
          <p:cNvSpPr/>
          <p:nvPr/>
        </p:nvSpPr>
        <p:spPr>
          <a:xfrm>
            <a:off x="2508911" y="890270"/>
            <a:ext cx="1346581" cy="369332"/>
          </a:xfrm>
          <a:prstGeom prst="rect">
            <a:avLst/>
          </a:prstGeom>
          <a:solidFill>
            <a:srgbClr val="EBEBEB"/>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Education</a:t>
            </a:r>
            <a:endParaRPr kumimoji="0" lang="en-IE"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3" name="Rectangle 12">
            <a:extLst>
              <a:ext uri="{FF2B5EF4-FFF2-40B4-BE49-F238E27FC236}">
                <a16:creationId xmlns="" xmlns:a16="http://schemas.microsoft.com/office/drawing/2014/main" id="{0A5190E4-A55B-4406-BA46-ED9A9DF7B884}"/>
              </a:ext>
            </a:extLst>
          </p:cNvPr>
          <p:cNvSpPr/>
          <p:nvPr/>
        </p:nvSpPr>
        <p:spPr>
          <a:xfrm>
            <a:off x="3897089" y="807713"/>
            <a:ext cx="1467137" cy="646331"/>
          </a:xfrm>
          <a:prstGeom prst="rect">
            <a:avLst/>
          </a:prstGeom>
          <a:solidFill>
            <a:srgbClr val="EBEBEB"/>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Companies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House</a:t>
            </a:r>
            <a:endParaRPr kumimoji="0" lang="en-IE"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4" name="Rectangle 13">
            <a:extLst>
              <a:ext uri="{FF2B5EF4-FFF2-40B4-BE49-F238E27FC236}">
                <a16:creationId xmlns="" xmlns:a16="http://schemas.microsoft.com/office/drawing/2014/main" id="{25D7BED1-3438-43F2-8536-786F72183E2E}"/>
              </a:ext>
            </a:extLst>
          </p:cNvPr>
          <p:cNvSpPr/>
          <p:nvPr/>
        </p:nvSpPr>
        <p:spPr>
          <a:xfrm>
            <a:off x="5454554" y="808941"/>
            <a:ext cx="1676401" cy="646331"/>
          </a:xfrm>
          <a:prstGeom prst="rect">
            <a:avLst/>
          </a:prstGeom>
          <a:solidFill>
            <a:srgbClr val="EBEBEB"/>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Verdana"/>
                <a:ea typeface="+mn-ea"/>
                <a:cs typeface="+mn-cs"/>
              </a:rPr>
              <a:t>International Trade</a:t>
            </a:r>
          </a:p>
        </p:txBody>
      </p:sp>
      <p:sp>
        <p:nvSpPr>
          <p:cNvPr id="15" name="Rectangle 14">
            <a:extLst>
              <a:ext uri="{FF2B5EF4-FFF2-40B4-BE49-F238E27FC236}">
                <a16:creationId xmlns="" xmlns:a16="http://schemas.microsoft.com/office/drawing/2014/main" id="{56EDB5F8-E981-4E3C-A2F9-8746DF6C8830}"/>
              </a:ext>
            </a:extLst>
          </p:cNvPr>
          <p:cNvSpPr/>
          <p:nvPr/>
        </p:nvSpPr>
        <p:spPr>
          <a:xfrm>
            <a:off x="6664655" y="2442123"/>
            <a:ext cx="1676401" cy="646331"/>
          </a:xfrm>
          <a:prstGeom prst="rect">
            <a:avLst/>
          </a:prstGeom>
          <a:solidFill>
            <a:srgbClr val="EBEBEB"/>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Verdana"/>
                <a:ea typeface="+mn-ea"/>
                <a:cs typeface="+mn-cs"/>
              </a:rPr>
              <a:t>Food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Verdana"/>
                <a:ea typeface="+mn-ea"/>
                <a:cs typeface="+mn-cs"/>
              </a:rPr>
              <a:t>Standards</a:t>
            </a:r>
          </a:p>
        </p:txBody>
      </p:sp>
      <p:sp>
        <p:nvSpPr>
          <p:cNvPr id="16" name="Rectangle 15">
            <a:extLst>
              <a:ext uri="{FF2B5EF4-FFF2-40B4-BE49-F238E27FC236}">
                <a16:creationId xmlns="" xmlns:a16="http://schemas.microsoft.com/office/drawing/2014/main" id="{72D47FE5-9D7F-4015-92E1-897E74489407}"/>
              </a:ext>
            </a:extLst>
          </p:cNvPr>
          <p:cNvSpPr/>
          <p:nvPr/>
        </p:nvSpPr>
        <p:spPr>
          <a:xfrm>
            <a:off x="1030404" y="2017826"/>
            <a:ext cx="1676401" cy="646331"/>
          </a:xfrm>
          <a:prstGeom prst="rect">
            <a:avLst/>
          </a:prstGeom>
          <a:solidFill>
            <a:srgbClr val="EBEBEB"/>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srgbClr val="000000"/>
                </a:solidFill>
                <a:effectLst/>
                <a:uLnTx/>
                <a:uFillTx/>
                <a:latin typeface="Verdana"/>
                <a:ea typeface="+mn-ea"/>
                <a:cs typeface="+mn-cs"/>
              </a:rPr>
              <a:t>Health &amp; Safety</a:t>
            </a:r>
          </a:p>
        </p:txBody>
      </p:sp>
    </p:spTree>
    <p:extLst>
      <p:ext uri="{BB962C8B-B14F-4D97-AF65-F5344CB8AC3E}">
        <p14:creationId xmlns:p14="http://schemas.microsoft.com/office/powerpoint/2010/main" val="26344956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animBg="1"/>
      <p:bldP spid="11" grpId="0" animBg="1"/>
      <p:bldP spid="12" grpId="0" animBg="1"/>
      <p:bldP spid="13" grpId="0" animBg="1"/>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A6D6E9-109D-471C-9D25-6BC988A26A7C}"/>
              </a:ext>
            </a:extLst>
          </p:cNvPr>
          <p:cNvSpPr>
            <a:spLocks noGrp="1"/>
          </p:cNvSpPr>
          <p:nvPr>
            <p:ph type="title"/>
          </p:nvPr>
        </p:nvSpPr>
        <p:spPr/>
        <p:txBody>
          <a:bodyPr/>
          <a:lstStyle/>
          <a:p>
            <a:r>
              <a:rPr lang="en-US" dirty="0"/>
              <a:t>Canada.ca design team</a:t>
            </a:r>
            <a:endParaRPr lang="en-IE" dirty="0"/>
          </a:p>
        </p:txBody>
      </p:sp>
      <p:sp>
        <p:nvSpPr>
          <p:cNvPr id="4" name="Content Placeholder 3">
            <a:extLst>
              <a:ext uri="{FF2B5EF4-FFF2-40B4-BE49-F238E27FC236}">
                <a16:creationId xmlns="" xmlns:a16="http://schemas.microsoft.com/office/drawing/2014/main" id="{CE0D65F3-42E4-4DEF-A7C1-D2D031615C59}"/>
              </a:ext>
            </a:extLst>
          </p:cNvPr>
          <p:cNvSpPr>
            <a:spLocks noGrp="1"/>
          </p:cNvSpPr>
          <p:nvPr>
            <p:ph sz="half" idx="2"/>
          </p:nvPr>
        </p:nvSpPr>
        <p:spPr>
          <a:xfrm>
            <a:off x="291932" y="952477"/>
            <a:ext cx="2936604" cy="3544887"/>
          </a:xfrm>
        </p:spPr>
        <p:txBody>
          <a:bodyPr/>
          <a:lstStyle/>
          <a:p>
            <a:pPr marL="0" indent="0">
              <a:buNone/>
            </a:pPr>
            <a:r>
              <a:rPr lang="en-US" sz="2400" b="1" dirty="0"/>
              <a:t>Service designers </a:t>
            </a:r>
          </a:p>
          <a:p>
            <a:r>
              <a:rPr lang="en-US" dirty="0"/>
              <a:t>Problem analysis</a:t>
            </a:r>
          </a:p>
          <a:p>
            <a:r>
              <a:rPr lang="en-US" dirty="0"/>
              <a:t>Opportunity analysis</a:t>
            </a:r>
          </a:p>
          <a:p>
            <a:r>
              <a:rPr lang="en-US" dirty="0"/>
              <a:t>Leading</a:t>
            </a:r>
          </a:p>
          <a:p>
            <a:r>
              <a:rPr lang="en-US" dirty="0"/>
              <a:t>Coordination</a:t>
            </a:r>
          </a:p>
          <a:p>
            <a:r>
              <a:rPr lang="en-US" dirty="0"/>
              <a:t>Facilitation</a:t>
            </a:r>
          </a:p>
          <a:p>
            <a:r>
              <a:rPr lang="en-US" dirty="0"/>
              <a:t>Accessibility</a:t>
            </a:r>
          </a:p>
          <a:p>
            <a:endParaRPr lang="en-IE" dirty="0"/>
          </a:p>
        </p:txBody>
      </p:sp>
      <p:sp>
        <p:nvSpPr>
          <p:cNvPr id="6" name="Content Placeholder 3">
            <a:extLst>
              <a:ext uri="{FF2B5EF4-FFF2-40B4-BE49-F238E27FC236}">
                <a16:creationId xmlns="" xmlns:a16="http://schemas.microsoft.com/office/drawing/2014/main" id="{9B93AD3C-A1BC-491C-8DD2-B736BC47EA44}"/>
              </a:ext>
            </a:extLst>
          </p:cNvPr>
          <p:cNvSpPr txBox="1">
            <a:spLocks/>
          </p:cNvSpPr>
          <p:nvPr/>
        </p:nvSpPr>
        <p:spPr>
          <a:xfrm>
            <a:off x="3317684" y="952477"/>
            <a:ext cx="2936604" cy="3544887"/>
          </a:xfrm>
          <a:prstGeom prst="rect">
            <a:avLst/>
          </a:prstGeom>
        </p:spPr>
        <p:txBody>
          <a:bodyPr vert="horz" lIns="0" tIns="0" rIns="0" bIns="0" rtlCol="0">
            <a:normAutofit/>
          </a:bodyPr>
          <a:lstStyle>
            <a:lvl1pPr marL="228600" indent="-228600" algn="l" defTabSz="457200" rtl="0" eaLnBrk="1" latinLnBrk="0" hangingPunct="1">
              <a:spcBef>
                <a:spcPct val="20000"/>
              </a:spcBef>
              <a:buClr>
                <a:schemeClr val="accent2"/>
              </a:buClr>
              <a:buFont typeface="Arial"/>
              <a:buChar char="•"/>
              <a:defRPr sz="20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6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t>User Researchers </a:t>
            </a:r>
          </a:p>
          <a:p>
            <a:r>
              <a:rPr lang="en-US" dirty="0"/>
              <a:t>Usability testing</a:t>
            </a:r>
          </a:p>
          <a:p>
            <a:r>
              <a:rPr lang="en-US" dirty="0" err="1"/>
              <a:t>Behaviour</a:t>
            </a:r>
            <a:r>
              <a:rPr lang="en-US" dirty="0"/>
              <a:t> research</a:t>
            </a:r>
          </a:p>
          <a:p>
            <a:r>
              <a:rPr lang="en-US" dirty="0"/>
              <a:t>Optimization</a:t>
            </a:r>
          </a:p>
          <a:p>
            <a:r>
              <a:rPr lang="en-US" dirty="0"/>
              <a:t>Data analytics</a:t>
            </a:r>
          </a:p>
          <a:p>
            <a:endParaRPr lang="en-IE" dirty="0"/>
          </a:p>
        </p:txBody>
      </p:sp>
      <p:sp>
        <p:nvSpPr>
          <p:cNvPr id="7" name="Content Placeholder 3">
            <a:extLst>
              <a:ext uri="{FF2B5EF4-FFF2-40B4-BE49-F238E27FC236}">
                <a16:creationId xmlns="" xmlns:a16="http://schemas.microsoft.com/office/drawing/2014/main" id="{005A180A-9C9A-47DF-B2C3-D4E9B223D45B}"/>
              </a:ext>
            </a:extLst>
          </p:cNvPr>
          <p:cNvSpPr txBox="1">
            <a:spLocks/>
          </p:cNvSpPr>
          <p:nvPr/>
        </p:nvSpPr>
        <p:spPr>
          <a:xfrm>
            <a:off x="6043251" y="153350"/>
            <a:ext cx="2936604" cy="2013076"/>
          </a:xfrm>
          <a:prstGeom prst="rect">
            <a:avLst/>
          </a:prstGeom>
        </p:spPr>
        <p:txBody>
          <a:bodyPr vert="horz" lIns="0" tIns="0" rIns="0" bIns="0" rtlCol="0">
            <a:normAutofit/>
          </a:bodyPr>
          <a:lstStyle>
            <a:lvl1pPr marL="228600" indent="-228600" algn="l" defTabSz="457200" rtl="0" eaLnBrk="1" latinLnBrk="0" hangingPunct="1">
              <a:spcBef>
                <a:spcPct val="20000"/>
              </a:spcBef>
              <a:buClr>
                <a:schemeClr val="accent2"/>
              </a:buClr>
              <a:buFont typeface="Arial"/>
              <a:buChar char="•"/>
              <a:defRPr sz="20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6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a:buNone/>
            </a:pPr>
            <a:r>
              <a:rPr lang="en-US" sz="2300" b="1" dirty="0"/>
              <a:t>Interaction designers </a:t>
            </a:r>
          </a:p>
          <a:p>
            <a:r>
              <a:rPr lang="en-US" dirty="0"/>
              <a:t>Prototypes</a:t>
            </a:r>
          </a:p>
          <a:p>
            <a:r>
              <a:rPr lang="en-US" dirty="0"/>
              <a:t>Mockups / concepts</a:t>
            </a:r>
          </a:p>
          <a:p>
            <a:r>
              <a:rPr lang="en-US" dirty="0"/>
              <a:t>Design system (patterns, libraries, code, etc.)</a:t>
            </a:r>
            <a:endParaRPr lang="en-IE" dirty="0"/>
          </a:p>
        </p:txBody>
      </p:sp>
      <p:sp>
        <p:nvSpPr>
          <p:cNvPr id="8" name="Content Placeholder 3">
            <a:extLst>
              <a:ext uri="{FF2B5EF4-FFF2-40B4-BE49-F238E27FC236}">
                <a16:creationId xmlns="" xmlns:a16="http://schemas.microsoft.com/office/drawing/2014/main" id="{41363B8E-A27A-4344-87F2-61D4B07E9C5D}"/>
              </a:ext>
            </a:extLst>
          </p:cNvPr>
          <p:cNvSpPr txBox="1">
            <a:spLocks/>
          </p:cNvSpPr>
          <p:nvPr/>
        </p:nvSpPr>
        <p:spPr>
          <a:xfrm>
            <a:off x="6043251" y="2434279"/>
            <a:ext cx="2936604" cy="2229166"/>
          </a:xfrm>
          <a:prstGeom prst="rect">
            <a:avLst/>
          </a:prstGeom>
        </p:spPr>
        <p:txBody>
          <a:bodyPr vert="horz" lIns="0" tIns="0" rIns="0" bIns="0" rtlCol="0">
            <a:normAutofit/>
          </a:bodyPr>
          <a:lstStyle>
            <a:lvl1pPr marL="228600" indent="-228600" algn="l" defTabSz="457200" rtl="0" eaLnBrk="1" latinLnBrk="0" hangingPunct="1">
              <a:spcBef>
                <a:spcPct val="20000"/>
              </a:spcBef>
              <a:buClr>
                <a:schemeClr val="accent2"/>
              </a:buClr>
              <a:buFont typeface="Arial"/>
              <a:buChar char="•"/>
              <a:defRPr sz="20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6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a:buNone/>
            </a:pPr>
            <a:r>
              <a:rPr lang="en-US" sz="2400" b="1"/>
              <a:t>Content designers </a:t>
            </a:r>
          </a:p>
          <a:p>
            <a:r>
              <a:rPr lang="en-US"/>
              <a:t>Content creation</a:t>
            </a:r>
          </a:p>
          <a:p>
            <a:r>
              <a:rPr lang="en-US"/>
              <a:t>Editing </a:t>
            </a:r>
          </a:p>
          <a:p>
            <a:r>
              <a:rPr lang="en-US"/>
              <a:t>Review and optimization</a:t>
            </a:r>
          </a:p>
          <a:p>
            <a:r>
              <a:rPr lang="en-US"/>
              <a:t>Content Style Guide</a:t>
            </a:r>
          </a:p>
          <a:p>
            <a:endParaRPr lang="en-IE" dirty="0"/>
          </a:p>
        </p:txBody>
      </p:sp>
    </p:spTree>
    <p:extLst>
      <p:ext uri="{BB962C8B-B14F-4D97-AF65-F5344CB8AC3E}">
        <p14:creationId xmlns:p14="http://schemas.microsoft.com/office/powerpoint/2010/main" val="4033377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A6D6E9-109D-471C-9D25-6BC988A26A7C}"/>
              </a:ext>
            </a:extLst>
          </p:cNvPr>
          <p:cNvSpPr>
            <a:spLocks noGrp="1"/>
          </p:cNvSpPr>
          <p:nvPr>
            <p:ph type="title"/>
          </p:nvPr>
        </p:nvSpPr>
        <p:spPr/>
        <p:txBody>
          <a:bodyPr/>
          <a:lstStyle/>
          <a:p>
            <a:r>
              <a:rPr lang="en-US" dirty="0"/>
              <a:t>Canada.ca co-designers</a:t>
            </a:r>
            <a:endParaRPr lang="en-IE" dirty="0"/>
          </a:p>
        </p:txBody>
      </p:sp>
      <p:sp>
        <p:nvSpPr>
          <p:cNvPr id="6" name="Content Placeholder 3">
            <a:extLst>
              <a:ext uri="{FF2B5EF4-FFF2-40B4-BE49-F238E27FC236}">
                <a16:creationId xmlns="" xmlns:a16="http://schemas.microsoft.com/office/drawing/2014/main" id="{9B93AD3C-A1BC-491C-8DD2-B736BC47EA44}"/>
              </a:ext>
            </a:extLst>
          </p:cNvPr>
          <p:cNvSpPr txBox="1">
            <a:spLocks/>
          </p:cNvSpPr>
          <p:nvPr/>
        </p:nvSpPr>
        <p:spPr>
          <a:xfrm>
            <a:off x="406924" y="948176"/>
            <a:ext cx="2936604" cy="3544887"/>
          </a:xfrm>
          <a:prstGeom prst="rect">
            <a:avLst/>
          </a:prstGeom>
        </p:spPr>
        <p:txBody>
          <a:bodyPr vert="horz" lIns="0" tIns="0" rIns="0" bIns="0" rtlCol="0">
            <a:normAutofit/>
          </a:bodyPr>
          <a:lstStyle>
            <a:lvl1pPr marL="228600" indent="-228600" algn="l" defTabSz="457200" rtl="0" eaLnBrk="1" latinLnBrk="0" hangingPunct="1">
              <a:spcBef>
                <a:spcPct val="20000"/>
              </a:spcBef>
              <a:buClr>
                <a:schemeClr val="accent2"/>
              </a:buClr>
              <a:buFont typeface="Arial"/>
              <a:buChar char="•"/>
              <a:defRPr sz="20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6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t>Subject matter experts </a:t>
            </a:r>
          </a:p>
          <a:p>
            <a:r>
              <a:rPr lang="en-US" dirty="0"/>
              <a:t>Department expertise</a:t>
            </a:r>
          </a:p>
          <a:p>
            <a:r>
              <a:rPr lang="en-US" dirty="0"/>
              <a:t>Policy</a:t>
            </a:r>
          </a:p>
          <a:p>
            <a:r>
              <a:rPr lang="en-US" dirty="0"/>
              <a:t>Underlying process</a:t>
            </a:r>
          </a:p>
          <a:p>
            <a:r>
              <a:rPr lang="en-US" dirty="0"/>
              <a:t>Constraints and opportunities</a:t>
            </a:r>
          </a:p>
          <a:p>
            <a:endParaRPr lang="en-IE" dirty="0"/>
          </a:p>
        </p:txBody>
      </p:sp>
      <p:sp>
        <p:nvSpPr>
          <p:cNvPr id="7" name="Content Placeholder 3">
            <a:extLst>
              <a:ext uri="{FF2B5EF4-FFF2-40B4-BE49-F238E27FC236}">
                <a16:creationId xmlns="" xmlns:a16="http://schemas.microsoft.com/office/drawing/2014/main" id="{005A180A-9C9A-47DF-B2C3-D4E9B223D45B}"/>
              </a:ext>
            </a:extLst>
          </p:cNvPr>
          <p:cNvSpPr txBox="1">
            <a:spLocks/>
          </p:cNvSpPr>
          <p:nvPr/>
        </p:nvSpPr>
        <p:spPr>
          <a:xfrm>
            <a:off x="3951926" y="948177"/>
            <a:ext cx="2936604" cy="3544887"/>
          </a:xfrm>
          <a:prstGeom prst="rect">
            <a:avLst/>
          </a:prstGeom>
        </p:spPr>
        <p:txBody>
          <a:bodyPr vert="horz" lIns="0" tIns="0" rIns="0" bIns="0" rtlCol="0">
            <a:normAutofit/>
          </a:bodyPr>
          <a:lstStyle>
            <a:lvl1pPr marL="228600" indent="-228600" algn="l" defTabSz="457200" rtl="0" eaLnBrk="1" latinLnBrk="0" hangingPunct="1">
              <a:spcBef>
                <a:spcPct val="20000"/>
              </a:spcBef>
              <a:buClr>
                <a:schemeClr val="accent2"/>
              </a:buClr>
              <a:buFont typeface="Arial"/>
              <a:buChar char="•"/>
              <a:defRPr sz="20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6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a:buNone/>
            </a:pPr>
            <a:r>
              <a:rPr lang="en-US" sz="2300" b="1" dirty="0"/>
              <a:t>Technical Development </a:t>
            </a:r>
          </a:p>
          <a:p>
            <a:r>
              <a:rPr lang="en-US" dirty="0"/>
              <a:t>Coding</a:t>
            </a:r>
          </a:p>
          <a:p>
            <a:r>
              <a:rPr lang="en-US" dirty="0"/>
              <a:t>Platform management</a:t>
            </a:r>
          </a:p>
          <a:p>
            <a:pPr marL="0" indent="0">
              <a:buNone/>
            </a:pPr>
            <a:endParaRPr lang="en-US" dirty="0"/>
          </a:p>
        </p:txBody>
      </p:sp>
    </p:spTree>
    <p:extLst>
      <p:ext uri="{BB962C8B-B14F-4D97-AF65-F5344CB8AC3E}">
        <p14:creationId xmlns:p14="http://schemas.microsoft.com/office/powerpoint/2010/main" val="1073689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A6D6E9-109D-471C-9D25-6BC988A26A7C}"/>
              </a:ext>
            </a:extLst>
          </p:cNvPr>
          <p:cNvSpPr>
            <a:spLocks noGrp="1"/>
          </p:cNvSpPr>
          <p:nvPr>
            <p:ph type="title"/>
          </p:nvPr>
        </p:nvSpPr>
        <p:spPr/>
        <p:txBody>
          <a:bodyPr/>
          <a:lstStyle/>
          <a:p>
            <a:r>
              <a:rPr lang="en-US" dirty="0"/>
              <a:t>Perfect team – if we could just choose one role</a:t>
            </a:r>
            <a:endParaRPr lang="en-IE" dirty="0"/>
          </a:p>
        </p:txBody>
      </p:sp>
      <p:sp>
        <p:nvSpPr>
          <p:cNvPr id="3" name="Content Placeholder 2">
            <a:extLst>
              <a:ext uri="{FF2B5EF4-FFF2-40B4-BE49-F238E27FC236}">
                <a16:creationId xmlns="" xmlns:a16="http://schemas.microsoft.com/office/drawing/2014/main" id="{AB2A5F50-D430-4240-8EB8-1F32148FAF5F}"/>
              </a:ext>
            </a:extLst>
          </p:cNvPr>
          <p:cNvSpPr>
            <a:spLocks noGrp="1"/>
          </p:cNvSpPr>
          <p:nvPr>
            <p:ph idx="1"/>
          </p:nvPr>
        </p:nvSpPr>
        <p:spPr>
          <a:xfrm>
            <a:off x="194786" y="1012552"/>
            <a:ext cx="8542290" cy="3519194"/>
          </a:xfrm>
        </p:spPr>
        <p:txBody>
          <a:bodyPr/>
          <a:lstStyle/>
          <a:p>
            <a:pPr marL="457200" indent="-457200">
              <a:buFont typeface="+mj-lt"/>
              <a:buAutoNum type="arabicPeriod"/>
            </a:pPr>
            <a:r>
              <a:rPr lang="en-IE" dirty="0"/>
              <a:t>Coordinating function – make sure everything is on track – assuming there is an all-star team </a:t>
            </a:r>
          </a:p>
          <a:p>
            <a:pPr marL="457200" indent="-457200">
              <a:buFont typeface="+mj-lt"/>
              <a:buAutoNum type="arabicPeriod"/>
            </a:pPr>
            <a:r>
              <a:rPr lang="en-IE" dirty="0"/>
              <a:t>UX unicorn – unrealistic </a:t>
            </a:r>
          </a:p>
          <a:p>
            <a:pPr marL="457200" indent="-457200">
              <a:buFont typeface="+mj-lt"/>
              <a:buAutoNum type="arabicPeriod"/>
            </a:pPr>
            <a:r>
              <a:rPr lang="en-IE" dirty="0"/>
              <a:t>Coder – who can actually code </a:t>
            </a:r>
          </a:p>
          <a:p>
            <a:pPr marL="457200" indent="-457200">
              <a:buFont typeface="+mj-lt"/>
              <a:buAutoNum type="arabicPeriod"/>
            </a:pPr>
            <a:r>
              <a:rPr lang="en-IE" dirty="0"/>
              <a:t>UX Researcher (5)</a:t>
            </a:r>
          </a:p>
          <a:p>
            <a:pPr marL="457200" indent="-457200">
              <a:buFont typeface="+mj-lt"/>
              <a:buAutoNum type="arabicPeriod"/>
            </a:pPr>
            <a:r>
              <a:rPr lang="en-IE" dirty="0"/>
              <a:t>Data Scientist (1)</a:t>
            </a:r>
          </a:p>
          <a:p>
            <a:pPr marL="457200" indent="-457200">
              <a:buFont typeface="+mj-lt"/>
              <a:buAutoNum type="arabicPeriod"/>
            </a:pPr>
            <a:r>
              <a:rPr lang="en-IE" dirty="0"/>
              <a:t>Client service representative – focused on what client wants</a:t>
            </a:r>
          </a:p>
          <a:p>
            <a:pPr marL="457200" indent="-457200">
              <a:buFont typeface="+mj-lt"/>
              <a:buAutoNum type="arabicPeriod"/>
            </a:pPr>
            <a:r>
              <a:rPr lang="en-IE" dirty="0"/>
              <a:t>Content Designer – (18) – where people fail</a:t>
            </a:r>
          </a:p>
          <a:p>
            <a:pPr marL="457200" indent="-457200">
              <a:buFont typeface="+mj-lt"/>
              <a:buAutoNum type="arabicPeriod"/>
            </a:pPr>
            <a:endParaRPr lang="en-IE" dirty="0"/>
          </a:p>
        </p:txBody>
      </p:sp>
      <p:sp>
        <p:nvSpPr>
          <p:cNvPr id="6" name="Content Placeholder 3">
            <a:extLst>
              <a:ext uri="{FF2B5EF4-FFF2-40B4-BE49-F238E27FC236}">
                <a16:creationId xmlns="" xmlns:a16="http://schemas.microsoft.com/office/drawing/2014/main" id="{9B93AD3C-A1BC-491C-8DD2-B736BC47EA44}"/>
              </a:ext>
            </a:extLst>
          </p:cNvPr>
          <p:cNvSpPr txBox="1">
            <a:spLocks/>
          </p:cNvSpPr>
          <p:nvPr/>
        </p:nvSpPr>
        <p:spPr>
          <a:xfrm>
            <a:off x="406924" y="948176"/>
            <a:ext cx="8919956" cy="3544887"/>
          </a:xfrm>
          <a:prstGeom prst="rect">
            <a:avLst/>
          </a:prstGeom>
        </p:spPr>
        <p:txBody>
          <a:bodyPr vert="horz" lIns="0" tIns="0" rIns="0" bIns="0" rtlCol="0">
            <a:normAutofit/>
          </a:bodyPr>
          <a:lstStyle>
            <a:lvl1pPr marL="228600" indent="-228600" algn="l" defTabSz="457200" rtl="0" eaLnBrk="1" latinLnBrk="0" hangingPunct="1">
              <a:spcBef>
                <a:spcPct val="20000"/>
              </a:spcBef>
              <a:buClr>
                <a:schemeClr val="accent2"/>
              </a:buClr>
              <a:buFont typeface="Arial"/>
              <a:buChar char="•"/>
              <a:defRPr sz="20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6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dirty="0"/>
          </a:p>
          <a:p>
            <a:endParaRPr lang="en-IE" dirty="0"/>
          </a:p>
        </p:txBody>
      </p:sp>
    </p:spTree>
    <p:extLst>
      <p:ext uri="{BB962C8B-B14F-4D97-AF65-F5344CB8AC3E}">
        <p14:creationId xmlns:p14="http://schemas.microsoft.com/office/powerpoint/2010/main" val="5291522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A6D6E9-109D-471C-9D25-6BC988A26A7C}"/>
              </a:ext>
            </a:extLst>
          </p:cNvPr>
          <p:cNvSpPr>
            <a:spLocks noGrp="1"/>
          </p:cNvSpPr>
          <p:nvPr>
            <p:ph type="title"/>
          </p:nvPr>
        </p:nvSpPr>
        <p:spPr/>
        <p:txBody>
          <a:bodyPr/>
          <a:lstStyle/>
          <a:p>
            <a:r>
              <a:rPr lang="en-US" dirty="0"/>
              <a:t>Perfect team – essential roles </a:t>
            </a:r>
            <a:endParaRPr lang="en-IE" dirty="0"/>
          </a:p>
        </p:txBody>
      </p:sp>
      <p:sp>
        <p:nvSpPr>
          <p:cNvPr id="3" name="Content Placeholder 2">
            <a:extLst>
              <a:ext uri="{FF2B5EF4-FFF2-40B4-BE49-F238E27FC236}">
                <a16:creationId xmlns="" xmlns:a16="http://schemas.microsoft.com/office/drawing/2014/main" id="{AB2A5F50-D430-4240-8EB8-1F32148FAF5F}"/>
              </a:ext>
            </a:extLst>
          </p:cNvPr>
          <p:cNvSpPr>
            <a:spLocks noGrp="1"/>
          </p:cNvSpPr>
          <p:nvPr>
            <p:ph idx="1"/>
          </p:nvPr>
        </p:nvSpPr>
        <p:spPr>
          <a:xfrm>
            <a:off x="194786" y="1012551"/>
            <a:ext cx="8449811" cy="3761411"/>
          </a:xfrm>
        </p:spPr>
        <p:txBody>
          <a:bodyPr>
            <a:normAutofit fontScale="92500" lnSpcReduction="20000"/>
          </a:bodyPr>
          <a:lstStyle/>
          <a:p>
            <a:pPr marL="457200" indent="-457200">
              <a:buFont typeface="+mj-lt"/>
              <a:buAutoNum type="arabicPeriod"/>
            </a:pPr>
            <a:r>
              <a:rPr lang="en-IE" dirty="0"/>
              <a:t>Content simplifier</a:t>
            </a:r>
          </a:p>
          <a:p>
            <a:pPr marL="739775" lvl="1" indent="-457200">
              <a:buFont typeface="+mj-lt"/>
              <a:buAutoNum type="arabicPeriod"/>
            </a:pPr>
            <a:r>
              <a:rPr lang="en-IE" dirty="0"/>
              <a:t> content specialist – designer – writer – interaction designer </a:t>
            </a:r>
          </a:p>
          <a:p>
            <a:pPr marL="739775" lvl="1" indent="-457200">
              <a:buFont typeface="+mj-lt"/>
              <a:buAutoNum type="arabicPeriod"/>
            </a:pPr>
            <a:r>
              <a:rPr lang="en-IE" dirty="0"/>
              <a:t> works with words – making it happen on prototypes – borrow? </a:t>
            </a:r>
          </a:p>
          <a:p>
            <a:pPr marL="739775" lvl="1" indent="-457200">
              <a:buFont typeface="+mj-lt"/>
              <a:buAutoNum type="arabicPeriod"/>
            </a:pPr>
            <a:r>
              <a:rPr lang="en-IE" dirty="0"/>
              <a:t>The new language, for interacting, action, navigation, buttons, not language for paper – simplified but still conveys the point </a:t>
            </a:r>
          </a:p>
          <a:p>
            <a:pPr marL="457200" indent="-457200">
              <a:buFont typeface="+mj-lt"/>
              <a:buAutoNum type="arabicPeriod"/>
            </a:pPr>
            <a:r>
              <a:rPr lang="en-IE" dirty="0"/>
              <a:t>UX researcher </a:t>
            </a:r>
          </a:p>
          <a:p>
            <a:pPr marL="739775" lvl="1" indent="-457200">
              <a:buFont typeface="+mj-lt"/>
              <a:buAutoNum type="arabicPeriod"/>
            </a:pPr>
            <a:r>
              <a:rPr lang="en-IE" dirty="0"/>
              <a:t> testing included – understanding behaviour</a:t>
            </a:r>
          </a:p>
          <a:p>
            <a:pPr marL="457200" indent="-457200">
              <a:buFont typeface="+mj-lt"/>
              <a:buAutoNum type="arabicPeriod"/>
            </a:pPr>
            <a:r>
              <a:rPr lang="en-IE" dirty="0"/>
              <a:t>Coding, prototyping </a:t>
            </a:r>
          </a:p>
          <a:p>
            <a:pPr marL="739775" lvl="1" indent="-457200">
              <a:buFont typeface="+mj-lt"/>
              <a:buAutoNum type="arabicPeriod"/>
            </a:pPr>
            <a:r>
              <a:rPr lang="en-IE" dirty="0"/>
              <a:t>Can build – interaction designer </a:t>
            </a:r>
          </a:p>
          <a:p>
            <a:pPr marL="457200" indent="-457200">
              <a:buFont typeface="+mj-lt"/>
              <a:buAutoNum type="arabicPeriod"/>
            </a:pPr>
            <a:r>
              <a:rPr lang="en-IE" dirty="0"/>
              <a:t>Others (may be different with each project)</a:t>
            </a:r>
          </a:p>
          <a:p>
            <a:pPr marL="739775" lvl="1" indent="-457200">
              <a:buFont typeface="+mj-lt"/>
              <a:buAutoNum type="arabicPeriod"/>
            </a:pPr>
            <a:r>
              <a:rPr lang="en-IE" dirty="0"/>
              <a:t>Subject matter expert</a:t>
            </a:r>
          </a:p>
          <a:p>
            <a:pPr marL="739775" lvl="1" indent="-457200">
              <a:buFont typeface="+mj-lt"/>
              <a:buAutoNum type="arabicPeriod"/>
            </a:pPr>
            <a:r>
              <a:rPr lang="en-IE" dirty="0"/>
              <a:t>Policy – to help simplify – fit policies for </a:t>
            </a:r>
            <a:r>
              <a:rPr lang="en-IE" dirty="0" err="1"/>
              <a:t>analog</a:t>
            </a:r>
            <a:r>
              <a:rPr lang="en-IE" dirty="0"/>
              <a:t> world into digital</a:t>
            </a:r>
          </a:p>
          <a:p>
            <a:pPr marL="739775" lvl="1" indent="-457200">
              <a:buFont typeface="+mj-lt"/>
              <a:buAutoNum type="arabicPeriod"/>
            </a:pPr>
            <a:r>
              <a:rPr lang="en-IE" dirty="0"/>
              <a:t>Business Analyst – align to organization objectives and mandate – so what</a:t>
            </a:r>
          </a:p>
          <a:p>
            <a:pPr marL="739775" lvl="1" indent="-457200">
              <a:buFont typeface="+mj-lt"/>
              <a:buAutoNum type="arabicPeriod"/>
            </a:pPr>
            <a:r>
              <a:rPr lang="en-IE" dirty="0"/>
              <a:t>Champion to get what is built live – product owner – manager – team lead </a:t>
            </a:r>
          </a:p>
          <a:p>
            <a:pPr marL="457200" indent="-457200">
              <a:buFont typeface="+mj-lt"/>
              <a:buAutoNum type="arabicPeriod"/>
            </a:pPr>
            <a:endParaRPr lang="en-IE" dirty="0"/>
          </a:p>
        </p:txBody>
      </p:sp>
      <p:sp>
        <p:nvSpPr>
          <p:cNvPr id="6" name="Content Placeholder 3">
            <a:extLst>
              <a:ext uri="{FF2B5EF4-FFF2-40B4-BE49-F238E27FC236}">
                <a16:creationId xmlns="" xmlns:a16="http://schemas.microsoft.com/office/drawing/2014/main" id="{9B93AD3C-A1BC-491C-8DD2-B736BC47EA44}"/>
              </a:ext>
            </a:extLst>
          </p:cNvPr>
          <p:cNvSpPr txBox="1">
            <a:spLocks/>
          </p:cNvSpPr>
          <p:nvPr/>
        </p:nvSpPr>
        <p:spPr>
          <a:xfrm>
            <a:off x="406924" y="948176"/>
            <a:ext cx="8919956" cy="3544887"/>
          </a:xfrm>
          <a:prstGeom prst="rect">
            <a:avLst/>
          </a:prstGeom>
        </p:spPr>
        <p:txBody>
          <a:bodyPr vert="horz" lIns="0" tIns="0" rIns="0" bIns="0" rtlCol="0">
            <a:normAutofit/>
          </a:bodyPr>
          <a:lstStyle>
            <a:lvl1pPr marL="228600" indent="-228600" algn="l" defTabSz="457200" rtl="0" eaLnBrk="1" latinLnBrk="0" hangingPunct="1">
              <a:spcBef>
                <a:spcPct val="20000"/>
              </a:spcBef>
              <a:buClr>
                <a:schemeClr val="accent2"/>
              </a:buClr>
              <a:buFont typeface="Arial"/>
              <a:buChar char="•"/>
              <a:defRPr sz="20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6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dirty="0"/>
          </a:p>
          <a:p>
            <a:endParaRPr lang="en-IE" dirty="0"/>
          </a:p>
        </p:txBody>
      </p:sp>
    </p:spTree>
    <p:extLst>
      <p:ext uri="{BB962C8B-B14F-4D97-AF65-F5344CB8AC3E}">
        <p14:creationId xmlns:p14="http://schemas.microsoft.com/office/powerpoint/2010/main" val="8120602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A6D6E9-109D-471C-9D25-6BC988A26A7C}"/>
              </a:ext>
            </a:extLst>
          </p:cNvPr>
          <p:cNvSpPr>
            <a:spLocks noGrp="1"/>
          </p:cNvSpPr>
          <p:nvPr>
            <p:ph type="title"/>
          </p:nvPr>
        </p:nvSpPr>
        <p:spPr/>
        <p:txBody>
          <a:bodyPr/>
          <a:lstStyle/>
          <a:p>
            <a:r>
              <a:rPr lang="en-US" dirty="0"/>
              <a:t>Perfect team – essential roles </a:t>
            </a:r>
            <a:endParaRPr lang="en-IE" dirty="0"/>
          </a:p>
        </p:txBody>
      </p:sp>
      <p:sp>
        <p:nvSpPr>
          <p:cNvPr id="3" name="Content Placeholder 2">
            <a:extLst>
              <a:ext uri="{FF2B5EF4-FFF2-40B4-BE49-F238E27FC236}">
                <a16:creationId xmlns="" xmlns:a16="http://schemas.microsoft.com/office/drawing/2014/main" id="{AB2A5F50-D430-4240-8EB8-1F32148FAF5F}"/>
              </a:ext>
            </a:extLst>
          </p:cNvPr>
          <p:cNvSpPr>
            <a:spLocks noGrp="1"/>
          </p:cNvSpPr>
          <p:nvPr>
            <p:ph idx="1"/>
          </p:nvPr>
        </p:nvSpPr>
        <p:spPr>
          <a:xfrm>
            <a:off x="194786" y="1012551"/>
            <a:ext cx="8449811" cy="3761411"/>
          </a:xfrm>
        </p:spPr>
        <p:txBody>
          <a:bodyPr>
            <a:normAutofit/>
          </a:bodyPr>
          <a:lstStyle/>
          <a:p>
            <a:pPr marL="457200" indent="-457200">
              <a:buFont typeface="+mj-lt"/>
              <a:buAutoNum type="arabicPeriod"/>
            </a:pPr>
            <a:r>
              <a:rPr lang="en-IE" dirty="0"/>
              <a:t>Content simplifier</a:t>
            </a:r>
          </a:p>
          <a:p>
            <a:pPr marL="739775" lvl="1" indent="-457200">
              <a:buFont typeface="+mj-lt"/>
              <a:buAutoNum type="arabicPeriod"/>
            </a:pPr>
            <a:r>
              <a:rPr lang="en-IE" dirty="0"/>
              <a:t>Content specialist – designer – writer</a:t>
            </a:r>
          </a:p>
          <a:p>
            <a:pPr marL="739775" lvl="1" indent="-457200">
              <a:buFont typeface="+mj-lt"/>
              <a:buAutoNum type="arabicPeriod"/>
            </a:pPr>
            <a:r>
              <a:rPr lang="en-IE" dirty="0"/>
              <a:t>Works with words – making it happen on prototypes – borrow? </a:t>
            </a:r>
          </a:p>
          <a:p>
            <a:pPr marL="739775" lvl="1" indent="-457200">
              <a:buFont typeface="+mj-lt"/>
              <a:buAutoNum type="arabicPeriod"/>
            </a:pPr>
            <a:r>
              <a:rPr lang="en-IE" dirty="0"/>
              <a:t>The new language, for interacting, action, navigation, buttons, not language for paper – simplified but still conveys the point </a:t>
            </a:r>
          </a:p>
          <a:p>
            <a:pPr marL="457200" indent="-457200">
              <a:buFont typeface="+mj-lt"/>
              <a:buAutoNum type="arabicPeriod"/>
            </a:pPr>
            <a:r>
              <a:rPr lang="en-IE" dirty="0"/>
              <a:t>UX researcher </a:t>
            </a:r>
          </a:p>
          <a:p>
            <a:pPr marL="739775" lvl="1" indent="-457200">
              <a:buFont typeface="+mj-lt"/>
              <a:buAutoNum type="arabicPeriod"/>
            </a:pPr>
            <a:r>
              <a:rPr lang="en-IE" dirty="0"/>
              <a:t> Testing – behavioural – understanding behaviour – data scientist</a:t>
            </a:r>
          </a:p>
          <a:p>
            <a:pPr marL="457200" indent="-457200">
              <a:buFont typeface="+mj-lt"/>
              <a:buAutoNum type="arabicPeriod"/>
            </a:pPr>
            <a:r>
              <a:rPr lang="en-IE" dirty="0"/>
              <a:t>Interaction designer (coding, prototyping)</a:t>
            </a:r>
          </a:p>
          <a:p>
            <a:pPr marL="739775" lvl="1" indent="-457200">
              <a:buFont typeface="+mj-lt"/>
              <a:buAutoNum type="arabicPeriod"/>
            </a:pPr>
            <a:r>
              <a:rPr lang="en-IE" dirty="0"/>
              <a:t>Can build – applies patterns and design elements – how people use it</a:t>
            </a:r>
          </a:p>
          <a:p>
            <a:pPr marL="457200" indent="-457200">
              <a:buFont typeface="+mj-lt"/>
              <a:buAutoNum type="arabicPeriod"/>
            </a:pPr>
            <a:r>
              <a:rPr lang="en-IE" dirty="0"/>
              <a:t>Customer contact – or support or contact centre</a:t>
            </a:r>
          </a:p>
          <a:p>
            <a:pPr marL="457200" indent="-457200">
              <a:buFont typeface="+mj-lt"/>
              <a:buAutoNum type="arabicPeriod"/>
            </a:pPr>
            <a:endParaRPr lang="en-IE" dirty="0"/>
          </a:p>
        </p:txBody>
      </p:sp>
      <p:sp>
        <p:nvSpPr>
          <p:cNvPr id="6" name="Content Placeholder 3">
            <a:extLst>
              <a:ext uri="{FF2B5EF4-FFF2-40B4-BE49-F238E27FC236}">
                <a16:creationId xmlns="" xmlns:a16="http://schemas.microsoft.com/office/drawing/2014/main" id="{9B93AD3C-A1BC-491C-8DD2-B736BC47EA44}"/>
              </a:ext>
            </a:extLst>
          </p:cNvPr>
          <p:cNvSpPr txBox="1">
            <a:spLocks/>
          </p:cNvSpPr>
          <p:nvPr/>
        </p:nvSpPr>
        <p:spPr>
          <a:xfrm>
            <a:off x="406924" y="948176"/>
            <a:ext cx="8919956" cy="3544887"/>
          </a:xfrm>
          <a:prstGeom prst="rect">
            <a:avLst/>
          </a:prstGeom>
        </p:spPr>
        <p:txBody>
          <a:bodyPr vert="horz" lIns="0" tIns="0" rIns="0" bIns="0" rtlCol="0">
            <a:normAutofit/>
          </a:bodyPr>
          <a:lstStyle>
            <a:lvl1pPr marL="228600" indent="-228600" algn="l" defTabSz="457200" rtl="0" eaLnBrk="1" latinLnBrk="0" hangingPunct="1">
              <a:spcBef>
                <a:spcPct val="20000"/>
              </a:spcBef>
              <a:buClr>
                <a:schemeClr val="accent2"/>
              </a:buClr>
              <a:buFont typeface="Arial"/>
              <a:buChar char="•"/>
              <a:defRPr sz="20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6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dirty="0"/>
          </a:p>
          <a:p>
            <a:endParaRPr lang="en-IE" dirty="0"/>
          </a:p>
        </p:txBody>
      </p:sp>
    </p:spTree>
    <p:extLst>
      <p:ext uri="{BB962C8B-B14F-4D97-AF65-F5344CB8AC3E}">
        <p14:creationId xmlns:p14="http://schemas.microsoft.com/office/powerpoint/2010/main" val="10183386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A6D6E9-109D-471C-9D25-6BC988A26A7C}"/>
              </a:ext>
            </a:extLst>
          </p:cNvPr>
          <p:cNvSpPr>
            <a:spLocks noGrp="1"/>
          </p:cNvSpPr>
          <p:nvPr>
            <p:ph type="title"/>
          </p:nvPr>
        </p:nvSpPr>
        <p:spPr/>
        <p:txBody>
          <a:bodyPr/>
          <a:lstStyle/>
          <a:p>
            <a:r>
              <a:rPr lang="en-US" dirty="0"/>
              <a:t>Perfect team – supporting roles </a:t>
            </a:r>
            <a:endParaRPr lang="en-IE" dirty="0"/>
          </a:p>
        </p:txBody>
      </p:sp>
      <p:sp>
        <p:nvSpPr>
          <p:cNvPr id="3" name="Content Placeholder 2">
            <a:extLst>
              <a:ext uri="{FF2B5EF4-FFF2-40B4-BE49-F238E27FC236}">
                <a16:creationId xmlns="" xmlns:a16="http://schemas.microsoft.com/office/drawing/2014/main" id="{AB2A5F50-D430-4240-8EB8-1F32148FAF5F}"/>
              </a:ext>
            </a:extLst>
          </p:cNvPr>
          <p:cNvSpPr>
            <a:spLocks noGrp="1"/>
          </p:cNvSpPr>
          <p:nvPr>
            <p:ph idx="1"/>
          </p:nvPr>
        </p:nvSpPr>
        <p:spPr>
          <a:xfrm>
            <a:off x="194786" y="1012551"/>
            <a:ext cx="8449811" cy="3761411"/>
          </a:xfrm>
        </p:spPr>
        <p:txBody>
          <a:bodyPr>
            <a:normAutofit fontScale="92500" lnSpcReduction="20000"/>
          </a:bodyPr>
          <a:lstStyle/>
          <a:p>
            <a:pPr marL="457200" indent="-457200">
              <a:buFont typeface="+mj-lt"/>
              <a:buAutoNum type="arabicPeriod"/>
            </a:pPr>
            <a:r>
              <a:rPr lang="en-IE" dirty="0"/>
              <a:t>Subject matter expert </a:t>
            </a:r>
          </a:p>
          <a:p>
            <a:pPr marL="739775" lvl="1" indent="-457200">
              <a:buFont typeface="+mj-lt"/>
              <a:buAutoNum type="arabicPeriod"/>
            </a:pPr>
            <a:r>
              <a:rPr lang="en-IE" dirty="0"/>
              <a:t>Policy expert – to help simplify – fit policies for </a:t>
            </a:r>
            <a:r>
              <a:rPr lang="en-IE" dirty="0" err="1"/>
              <a:t>analog</a:t>
            </a:r>
            <a:r>
              <a:rPr lang="en-IE" dirty="0"/>
              <a:t> world into digital </a:t>
            </a:r>
          </a:p>
          <a:p>
            <a:pPr marL="739775" lvl="1" indent="-457200">
              <a:buFont typeface="+mj-lt"/>
              <a:buAutoNum type="arabicPeriod"/>
            </a:pPr>
            <a:r>
              <a:rPr lang="en-IE" dirty="0"/>
              <a:t>By interviews etc – if it is not their job to be on the team</a:t>
            </a:r>
          </a:p>
          <a:p>
            <a:pPr marL="739775" lvl="1" indent="-457200">
              <a:buFont typeface="+mj-lt"/>
              <a:buAutoNum type="arabicPeriod"/>
            </a:pPr>
            <a:r>
              <a:rPr lang="en-IE" dirty="0"/>
              <a:t>Approve – may not be involved in prototyping – but must get their approval</a:t>
            </a:r>
          </a:p>
          <a:p>
            <a:pPr marL="457200" indent="-457200">
              <a:buFont typeface="+mj-lt"/>
              <a:buAutoNum type="arabicPeriod"/>
            </a:pPr>
            <a:r>
              <a:rPr lang="en-IE" dirty="0"/>
              <a:t>Project management – coordinator </a:t>
            </a:r>
          </a:p>
          <a:p>
            <a:pPr marL="457200" indent="-457200">
              <a:buFont typeface="+mj-lt"/>
              <a:buAutoNum type="arabicPeriod"/>
            </a:pPr>
            <a:r>
              <a:rPr lang="en-IE" dirty="0"/>
              <a:t>Business Analyst </a:t>
            </a:r>
          </a:p>
          <a:p>
            <a:pPr marL="739775" lvl="1" indent="-457200">
              <a:buFont typeface="+mj-lt"/>
              <a:buAutoNum type="arabicPeriod"/>
            </a:pPr>
            <a:r>
              <a:rPr lang="en-IE" dirty="0"/>
              <a:t>Align to organization objectives and mandate – so what – why do this – ROI – write the plan</a:t>
            </a:r>
          </a:p>
          <a:p>
            <a:pPr marL="457200" indent="-457200">
              <a:buFont typeface="+mj-lt"/>
              <a:buAutoNum type="arabicPeriod"/>
            </a:pPr>
            <a:r>
              <a:rPr lang="en-IE" dirty="0"/>
              <a:t>Heavy coding </a:t>
            </a:r>
          </a:p>
          <a:p>
            <a:pPr marL="739775" lvl="1" indent="-457200">
              <a:buFont typeface="+mj-lt"/>
              <a:buAutoNum type="arabicPeriod"/>
            </a:pPr>
            <a:r>
              <a:rPr lang="en-IE" dirty="0"/>
              <a:t>IT – change the system – how things should work – integrated</a:t>
            </a:r>
          </a:p>
          <a:p>
            <a:pPr marL="457200" indent="-457200">
              <a:buFont typeface="+mj-lt"/>
              <a:buAutoNum type="arabicPeriod"/>
            </a:pPr>
            <a:r>
              <a:rPr lang="en-IE" dirty="0"/>
              <a:t>Marketing, communications – marketing strategies </a:t>
            </a:r>
          </a:p>
          <a:p>
            <a:pPr marL="457200" indent="-457200">
              <a:buFont typeface="+mj-lt"/>
              <a:buAutoNum type="arabicPeriod"/>
            </a:pPr>
            <a:r>
              <a:rPr lang="en-IE" dirty="0"/>
              <a:t>Owner, product, service – management-level product responsibility</a:t>
            </a:r>
          </a:p>
          <a:p>
            <a:pPr marL="739775" lvl="1" indent="-457200">
              <a:buFont typeface="+mj-lt"/>
              <a:buAutoNum type="arabicPeriod"/>
            </a:pPr>
            <a:r>
              <a:rPr lang="en-IE" dirty="0"/>
              <a:t>Champion to get what is built live – manager – team lead</a:t>
            </a:r>
          </a:p>
          <a:p>
            <a:pPr marL="0" indent="0">
              <a:buNone/>
            </a:pPr>
            <a:endParaRPr lang="en-IE" dirty="0"/>
          </a:p>
          <a:p>
            <a:pPr marL="457200" indent="-457200">
              <a:buFont typeface="+mj-lt"/>
              <a:buAutoNum type="arabicPeriod"/>
            </a:pPr>
            <a:endParaRPr lang="en-IE" dirty="0"/>
          </a:p>
        </p:txBody>
      </p:sp>
      <p:sp>
        <p:nvSpPr>
          <p:cNvPr id="6" name="Content Placeholder 3">
            <a:extLst>
              <a:ext uri="{FF2B5EF4-FFF2-40B4-BE49-F238E27FC236}">
                <a16:creationId xmlns="" xmlns:a16="http://schemas.microsoft.com/office/drawing/2014/main" id="{9B93AD3C-A1BC-491C-8DD2-B736BC47EA44}"/>
              </a:ext>
            </a:extLst>
          </p:cNvPr>
          <p:cNvSpPr txBox="1">
            <a:spLocks/>
          </p:cNvSpPr>
          <p:nvPr/>
        </p:nvSpPr>
        <p:spPr>
          <a:xfrm>
            <a:off x="406924" y="948176"/>
            <a:ext cx="8919956" cy="3544887"/>
          </a:xfrm>
          <a:prstGeom prst="rect">
            <a:avLst/>
          </a:prstGeom>
        </p:spPr>
        <p:txBody>
          <a:bodyPr vert="horz" lIns="0" tIns="0" rIns="0" bIns="0" rtlCol="0">
            <a:normAutofit/>
          </a:bodyPr>
          <a:lstStyle>
            <a:lvl1pPr marL="228600" indent="-228600" algn="l" defTabSz="457200" rtl="0" eaLnBrk="1" latinLnBrk="0" hangingPunct="1">
              <a:spcBef>
                <a:spcPct val="20000"/>
              </a:spcBef>
              <a:buClr>
                <a:schemeClr val="accent2"/>
              </a:buClr>
              <a:buFont typeface="Arial"/>
              <a:buChar char="•"/>
              <a:defRPr sz="20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6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dirty="0"/>
          </a:p>
          <a:p>
            <a:endParaRPr lang="en-IE" dirty="0"/>
          </a:p>
        </p:txBody>
      </p:sp>
    </p:spTree>
    <p:extLst>
      <p:ext uri="{BB962C8B-B14F-4D97-AF65-F5344CB8AC3E}">
        <p14:creationId xmlns:p14="http://schemas.microsoft.com/office/powerpoint/2010/main" val="26505455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78A9"/>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1" y="609598"/>
            <a:ext cx="8553156" cy="3341717"/>
          </a:xfrm>
        </p:spPr>
        <p:txBody>
          <a:bodyPr>
            <a:noAutofit/>
          </a:bodyPr>
          <a:lstStyle/>
          <a:p>
            <a:pPr algn="ctr"/>
            <a:r>
              <a:rPr lang="en-US" sz="11000" b="1" dirty="0">
                <a:solidFill>
                  <a:schemeClr val="bg1"/>
                </a:solidFill>
              </a:rPr>
              <a:t>Digital</a:t>
            </a:r>
            <a:br>
              <a:rPr lang="en-US" sz="11000" b="1" dirty="0">
                <a:solidFill>
                  <a:schemeClr val="bg1"/>
                </a:solidFill>
              </a:rPr>
            </a:br>
            <a:r>
              <a:rPr lang="en-US" sz="11000" b="1" dirty="0">
                <a:solidFill>
                  <a:schemeClr val="bg1"/>
                </a:solidFill>
              </a:rPr>
              <a:t>Teams</a:t>
            </a:r>
          </a:p>
        </p:txBody>
      </p:sp>
    </p:spTree>
    <p:extLst>
      <p:ext uri="{BB962C8B-B14F-4D97-AF65-F5344CB8AC3E}">
        <p14:creationId xmlns:p14="http://schemas.microsoft.com/office/powerpoint/2010/main" val="2346288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A6D6E9-109D-471C-9D25-6BC988A26A7C}"/>
              </a:ext>
            </a:extLst>
          </p:cNvPr>
          <p:cNvSpPr>
            <a:spLocks noGrp="1"/>
          </p:cNvSpPr>
          <p:nvPr>
            <p:ph type="title"/>
          </p:nvPr>
        </p:nvSpPr>
        <p:spPr/>
        <p:txBody>
          <a:bodyPr/>
          <a:lstStyle/>
          <a:p>
            <a:r>
              <a:rPr lang="en-US" dirty="0"/>
              <a:t>Perfect team</a:t>
            </a:r>
            <a:endParaRPr lang="en-IE" dirty="0"/>
          </a:p>
        </p:txBody>
      </p:sp>
      <p:sp>
        <p:nvSpPr>
          <p:cNvPr id="3" name="Content Placeholder 2">
            <a:extLst>
              <a:ext uri="{FF2B5EF4-FFF2-40B4-BE49-F238E27FC236}">
                <a16:creationId xmlns="" xmlns:a16="http://schemas.microsoft.com/office/drawing/2014/main" id="{AB2A5F50-D430-4240-8EB8-1F32148FAF5F}"/>
              </a:ext>
            </a:extLst>
          </p:cNvPr>
          <p:cNvSpPr>
            <a:spLocks noGrp="1"/>
          </p:cNvSpPr>
          <p:nvPr>
            <p:ph idx="1"/>
          </p:nvPr>
        </p:nvSpPr>
        <p:spPr/>
        <p:txBody>
          <a:bodyPr/>
          <a:lstStyle/>
          <a:p>
            <a:pPr marL="457200" indent="-457200">
              <a:buFont typeface="+mj-lt"/>
              <a:buAutoNum type="arabicPeriod"/>
            </a:pPr>
            <a:endParaRPr lang="en-IE" dirty="0"/>
          </a:p>
        </p:txBody>
      </p:sp>
      <p:sp>
        <p:nvSpPr>
          <p:cNvPr id="6" name="Content Placeholder 3">
            <a:extLst>
              <a:ext uri="{FF2B5EF4-FFF2-40B4-BE49-F238E27FC236}">
                <a16:creationId xmlns="" xmlns:a16="http://schemas.microsoft.com/office/drawing/2014/main" id="{9B93AD3C-A1BC-491C-8DD2-B736BC47EA44}"/>
              </a:ext>
            </a:extLst>
          </p:cNvPr>
          <p:cNvSpPr txBox="1">
            <a:spLocks/>
          </p:cNvSpPr>
          <p:nvPr/>
        </p:nvSpPr>
        <p:spPr>
          <a:xfrm>
            <a:off x="406924" y="948176"/>
            <a:ext cx="8919956" cy="3544887"/>
          </a:xfrm>
          <a:prstGeom prst="rect">
            <a:avLst/>
          </a:prstGeom>
        </p:spPr>
        <p:txBody>
          <a:bodyPr vert="horz" lIns="0" tIns="0" rIns="0" bIns="0" rtlCol="0">
            <a:normAutofit/>
          </a:bodyPr>
          <a:lstStyle>
            <a:lvl1pPr marL="228600" indent="-228600" algn="l" defTabSz="457200" rtl="0" eaLnBrk="1" latinLnBrk="0" hangingPunct="1">
              <a:spcBef>
                <a:spcPct val="20000"/>
              </a:spcBef>
              <a:buClr>
                <a:schemeClr val="accent2"/>
              </a:buClr>
              <a:buFont typeface="Arial"/>
              <a:buChar char="•"/>
              <a:defRPr sz="20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6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4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US" dirty="0"/>
          </a:p>
          <a:p>
            <a:endParaRPr lang="en-IE" dirty="0"/>
          </a:p>
        </p:txBody>
      </p:sp>
    </p:spTree>
    <p:extLst>
      <p:ext uri="{BB962C8B-B14F-4D97-AF65-F5344CB8AC3E}">
        <p14:creationId xmlns:p14="http://schemas.microsoft.com/office/powerpoint/2010/main" val="20086736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0078A9"/>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1" y="609598"/>
            <a:ext cx="8553156" cy="3341717"/>
          </a:xfrm>
        </p:spPr>
        <p:txBody>
          <a:bodyPr>
            <a:noAutofit/>
          </a:bodyPr>
          <a:lstStyle/>
          <a:p>
            <a:pPr algn="ctr"/>
            <a:r>
              <a:rPr lang="en-US" sz="11000" b="1" dirty="0">
                <a:solidFill>
                  <a:schemeClr val="bg1"/>
                </a:solidFill>
              </a:rPr>
              <a:t>How To</a:t>
            </a:r>
            <a:br>
              <a:rPr lang="en-US" sz="11000" b="1" dirty="0">
                <a:solidFill>
                  <a:schemeClr val="bg1"/>
                </a:solidFill>
              </a:rPr>
            </a:br>
            <a:r>
              <a:rPr lang="en-US" sz="11000" b="1" dirty="0">
                <a:solidFill>
                  <a:schemeClr val="bg1"/>
                </a:solidFill>
              </a:rPr>
              <a:t>Measure</a:t>
            </a:r>
          </a:p>
        </p:txBody>
      </p:sp>
    </p:spTree>
    <p:extLst>
      <p:ext uri="{BB962C8B-B14F-4D97-AF65-F5344CB8AC3E}">
        <p14:creationId xmlns:p14="http://schemas.microsoft.com/office/powerpoint/2010/main" val="3254587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6"/>
          <p:cNvSpPr>
            <a:spLocks noGrp="1" noChangeArrowheads="1"/>
          </p:cNvSpPr>
          <p:nvPr>
            <p:ph type="title" idx="4294967295"/>
          </p:nvPr>
        </p:nvSpPr>
        <p:spPr>
          <a:xfrm>
            <a:off x="1013787" y="607314"/>
            <a:ext cx="6724650" cy="800100"/>
          </a:xfrm>
          <a:prstGeom prst="rect">
            <a:avLst/>
          </a:prstGeom>
        </p:spPr>
        <p:txBody>
          <a:bodyPr>
            <a:noAutofit/>
          </a:bodyPr>
          <a:lstStyle/>
          <a:p>
            <a:pPr algn="ctr" eaLnBrk="1" hangingPunct="1"/>
            <a:r>
              <a:rPr lang="en-GB" sz="3750" b="1" dirty="0">
                <a:solidFill>
                  <a:srgbClr val="0078A9"/>
                </a:solidFill>
                <a:latin typeface="Arial" panose="020B0604020202020204" pitchFamily="34" charset="0"/>
                <a:cs typeface="Arial" panose="020B0604020202020204" pitchFamily="34" charset="0"/>
              </a:rPr>
              <a:t>Top Performance Indicator</a:t>
            </a:r>
            <a:r>
              <a:rPr lang="en-GB" sz="3750" b="1" dirty="0">
                <a:latin typeface="Arial" panose="020B0604020202020204" pitchFamily="34" charset="0"/>
                <a:cs typeface="Arial" panose="020B0604020202020204" pitchFamily="34" charset="0"/>
              </a:rPr>
              <a:t/>
            </a:r>
            <a:br>
              <a:rPr lang="en-GB" sz="3750" b="1" dirty="0">
                <a:latin typeface="Arial" panose="020B0604020202020204" pitchFamily="34" charset="0"/>
                <a:cs typeface="Arial" panose="020B0604020202020204" pitchFamily="34" charset="0"/>
              </a:rPr>
            </a:br>
            <a:endParaRPr lang="en-GB" sz="3750" b="1" dirty="0">
              <a:latin typeface="Arial" panose="020B0604020202020204" pitchFamily="34" charset="0"/>
              <a:cs typeface="Arial" panose="020B0604020202020204" pitchFamily="34" charset="0"/>
            </a:endParaRPr>
          </a:p>
        </p:txBody>
      </p:sp>
      <p:graphicFrame>
        <p:nvGraphicFramePr>
          <p:cNvPr id="5" name="Platshållare för innehåll 3"/>
          <p:cNvGraphicFramePr>
            <a:graphicFrameLocks/>
          </p:cNvGraphicFramePr>
          <p:nvPr>
            <p:extLst/>
          </p:nvPr>
        </p:nvGraphicFramePr>
        <p:xfrm>
          <a:off x="316523" y="928468"/>
          <a:ext cx="8496885" cy="3045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5"/>
          <p:cNvGrpSpPr/>
          <p:nvPr/>
        </p:nvGrpSpPr>
        <p:grpSpPr>
          <a:xfrm>
            <a:off x="2286000" y="1083213"/>
            <a:ext cx="6576646" cy="2706735"/>
            <a:chOff x="4285210" y="1103971"/>
            <a:chExt cx="3413499" cy="3608980"/>
          </a:xfrm>
        </p:grpSpPr>
        <p:sp>
          <p:nvSpPr>
            <p:cNvPr id="7" name="Freeform 6"/>
            <p:cNvSpPr/>
            <p:nvPr/>
          </p:nvSpPr>
          <p:spPr>
            <a:xfrm>
              <a:off x="6383732" y="1426408"/>
              <a:ext cx="819583" cy="819583"/>
            </a:xfrm>
            <a:custGeom>
              <a:avLst/>
              <a:gdLst>
                <a:gd name="connsiteX0" fmla="*/ 0 w 819583"/>
                <a:gd name="connsiteY0" fmla="*/ 0 h 819583"/>
                <a:gd name="connsiteX1" fmla="*/ 819583 w 819583"/>
                <a:gd name="connsiteY1" fmla="*/ 0 h 819583"/>
                <a:gd name="connsiteX2" fmla="*/ 819583 w 819583"/>
                <a:gd name="connsiteY2" fmla="*/ 819583 h 819583"/>
                <a:gd name="connsiteX3" fmla="*/ 0 w 819583"/>
                <a:gd name="connsiteY3" fmla="*/ 819583 h 819583"/>
                <a:gd name="connsiteX4" fmla="*/ 0 w 819583"/>
                <a:gd name="connsiteY4" fmla="*/ 0 h 81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83" h="819583">
                  <a:moveTo>
                    <a:pt x="0" y="0"/>
                  </a:moveTo>
                  <a:lnTo>
                    <a:pt x="819583" y="0"/>
                  </a:lnTo>
                  <a:lnTo>
                    <a:pt x="819583" y="819583"/>
                  </a:lnTo>
                  <a:lnTo>
                    <a:pt x="0" y="819583"/>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0" marR="0" lvl="0" indent="0" algn="ctr" defTabSz="1733550" rtl="0" eaLnBrk="1" fontAlgn="auto" latinLnBrk="0" hangingPunct="1">
                <a:lnSpc>
                  <a:spcPct val="90000"/>
                </a:lnSpc>
                <a:spcBef>
                  <a:spcPts val="0"/>
                </a:spcBef>
                <a:spcAft>
                  <a:spcPct val="35000"/>
                </a:spcAft>
                <a:buClrTx/>
                <a:buSzTx/>
                <a:buFontTx/>
                <a:buNone/>
                <a:tabLst/>
                <a:defRPr/>
              </a:pPr>
              <a:r>
                <a:rPr kumimoji="0" lang="en-GB" sz="3900" b="1" i="0" u="none" strike="noStrike" kern="0" cap="none" spc="0" normalizeH="0" baseline="0" noProof="0" dirty="0">
                  <a:ln>
                    <a:noFill/>
                  </a:ln>
                  <a:solidFill>
                    <a:srgbClr val="FF0000"/>
                  </a:solidFill>
                  <a:effectLst/>
                  <a:uLnTx/>
                  <a:uFillTx/>
                  <a:latin typeface="Calibri"/>
                  <a:ea typeface="+mn-ea"/>
                  <a:cs typeface="+mn-cs"/>
                </a:rPr>
                <a:t> </a:t>
              </a:r>
            </a:p>
          </p:txBody>
        </p:sp>
        <p:sp>
          <p:nvSpPr>
            <p:cNvPr id="8" name="Circular Arrow 7"/>
            <p:cNvSpPr/>
            <p:nvPr/>
          </p:nvSpPr>
          <p:spPr>
            <a:xfrm>
              <a:off x="4455120" y="1402619"/>
              <a:ext cx="3073678" cy="3073678"/>
            </a:xfrm>
            <a:prstGeom prst="circularArrow">
              <a:avLst>
                <a:gd name="adj1" fmla="val 5200"/>
                <a:gd name="adj2" fmla="val 335872"/>
                <a:gd name="adj3" fmla="val 21293410"/>
                <a:gd name="adj4" fmla="val 19766092"/>
                <a:gd name="adj5" fmla="val 6066"/>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9" name="Freeform 8"/>
            <p:cNvSpPr/>
            <p:nvPr/>
          </p:nvSpPr>
          <p:spPr>
            <a:xfrm>
              <a:off x="6879126" y="2951073"/>
              <a:ext cx="819583" cy="819583"/>
            </a:xfrm>
            <a:custGeom>
              <a:avLst/>
              <a:gdLst>
                <a:gd name="connsiteX0" fmla="*/ 0 w 819583"/>
                <a:gd name="connsiteY0" fmla="*/ 0 h 819583"/>
                <a:gd name="connsiteX1" fmla="*/ 819583 w 819583"/>
                <a:gd name="connsiteY1" fmla="*/ 0 h 819583"/>
                <a:gd name="connsiteX2" fmla="*/ 819583 w 819583"/>
                <a:gd name="connsiteY2" fmla="*/ 819583 h 819583"/>
                <a:gd name="connsiteX3" fmla="*/ 0 w 819583"/>
                <a:gd name="connsiteY3" fmla="*/ 819583 h 819583"/>
                <a:gd name="connsiteX4" fmla="*/ 0 w 819583"/>
                <a:gd name="connsiteY4" fmla="*/ 0 h 81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83" h="819583">
                  <a:moveTo>
                    <a:pt x="0" y="0"/>
                  </a:moveTo>
                  <a:lnTo>
                    <a:pt x="819583" y="0"/>
                  </a:lnTo>
                  <a:lnTo>
                    <a:pt x="819583" y="819583"/>
                  </a:lnTo>
                  <a:lnTo>
                    <a:pt x="0" y="819583"/>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0" marR="0" lvl="0" indent="0" algn="ctr" defTabSz="1733550" rtl="0" eaLnBrk="1" fontAlgn="auto" latinLnBrk="0" hangingPunct="1">
                <a:lnSpc>
                  <a:spcPct val="90000"/>
                </a:lnSpc>
                <a:spcBef>
                  <a:spcPts val="0"/>
                </a:spcBef>
                <a:spcAft>
                  <a:spcPct val="35000"/>
                </a:spcAft>
                <a:buClrTx/>
                <a:buSzTx/>
                <a:buFontTx/>
                <a:buNone/>
                <a:tabLst/>
                <a:defRPr/>
              </a:pPr>
              <a:r>
                <a:rPr kumimoji="0" lang="en-GB" sz="3900" b="1" i="0" u="none" strike="noStrike" kern="0" cap="none" spc="0" normalizeH="0" baseline="0" noProof="0" dirty="0">
                  <a:ln>
                    <a:noFill/>
                  </a:ln>
                  <a:solidFill>
                    <a:srgbClr val="FF0000"/>
                  </a:solidFill>
                  <a:effectLst/>
                  <a:uLnTx/>
                  <a:uFillTx/>
                  <a:latin typeface="Calibri"/>
                  <a:ea typeface="+mn-ea"/>
                  <a:cs typeface="+mn-cs"/>
                </a:rPr>
                <a:t> </a:t>
              </a:r>
            </a:p>
          </p:txBody>
        </p:sp>
        <p:sp>
          <p:nvSpPr>
            <p:cNvPr id="10" name="Circular Arrow 9"/>
            <p:cNvSpPr/>
            <p:nvPr/>
          </p:nvSpPr>
          <p:spPr>
            <a:xfrm>
              <a:off x="4455120" y="1402619"/>
              <a:ext cx="3073678" cy="3073678"/>
            </a:xfrm>
            <a:prstGeom prst="circularArrow">
              <a:avLst>
                <a:gd name="adj1" fmla="val 5200"/>
                <a:gd name="adj2" fmla="val 335872"/>
                <a:gd name="adj3" fmla="val 4014872"/>
                <a:gd name="adj4" fmla="val 2253272"/>
                <a:gd name="adj5" fmla="val 6066"/>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11" name="Freeform 10"/>
            <p:cNvSpPr/>
            <p:nvPr/>
          </p:nvSpPr>
          <p:spPr>
            <a:xfrm>
              <a:off x="5582168" y="3893368"/>
              <a:ext cx="819583" cy="819583"/>
            </a:xfrm>
            <a:custGeom>
              <a:avLst/>
              <a:gdLst>
                <a:gd name="connsiteX0" fmla="*/ 0 w 819583"/>
                <a:gd name="connsiteY0" fmla="*/ 0 h 819583"/>
                <a:gd name="connsiteX1" fmla="*/ 819583 w 819583"/>
                <a:gd name="connsiteY1" fmla="*/ 0 h 819583"/>
                <a:gd name="connsiteX2" fmla="*/ 819583 w 819583"/>
                <a:gd name="connsiteY2" fmla="*/ 819583 h 819583"/>
                <a:gd name="connsiteX3" fmla="*/ 0 w 819583"/>
                <a:gd name="connsiteY3" fmla="*/ 819583 h 819583"/>
                <a:gd name="connsiteX4" fmla="*/ 0 w 819583"/>
                <a:gd name="connsiteY4" fmla="*/ 0 h 81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83" h="819583">
                  <a:moveTo>
                    <a:pt x="0" y="0"/>
                  </a:moveTo>
                  <a:lnTo>
                    <a:pt x="819583" y="0"/>
                  </a:lnTo>
                  <a:lnTo>
                    <a:pt x="819583" y="819583"/>
                  </a:lnTo>
                  <a:lnTo>
                    <a:pt x="0" y="819583"/>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0" marR="0" lvl="0" indent="0" algn="ctr" defTabSz="1733550" rtl="0" eaLnBrk="1" fontAlgn="auto" latinLnBrk="0" hangingPunct="1">
                <a:lnSpc>
                  <a:spcPct val="90000"/>
                </a:lnSpc>
                <a:spcBef>
                  <a:spcPts val="0"/>
                </a:spcBef>
                <a:spcAft>
                  <a:spcPct val="35000"/>
                </a:spcAft>
                <a:buClrTx/>
                <a:buSzTx/>
                <a:buFontTx/>
                <a:buNone/>
                <a:tabLst/>
                <a:defRPr/>
              </a:pPr>
              <a:r>
                <a:rPr kumimoji="0" lang="en-GB" sz="3900" b="1" i="0" u="none" strike="noStrike" kern="0" cap="none" spc="0" normalizeH="0" baseline="0" noProof="0" dirty="0">
                  <a:ln>
                    <a:noFill/>
                  </a:ln>
                  <a:solidFill>
                    <a:srgbClr val="FF0000"/>
                  </a:solidFill>
                  <a:effectLst/>
                  <a:uLnTx/>
                  <a:uFillTx/>
                  <a:latin typeface="Calibri"/>
                  <a:ea typeface="+mn-ea"/>
                  <a:cs typeface="+mn-cs"/>
                </a:rPr>
                <a:t> </a:t>
              </a:r>
            </a:p>
          </p:txBody>
        </p:sp>
        <p:sp>
          <p:nvSpPr>
            <p:cNvPr id="12" name="Circular Arrow 11"/>
            <p:cNvSpPr/>
            <p:nvPr/>
          </p:nvSpPr>
          <p:spPr>
            <a:xfrm>
              <a:off x="4455120" y="1402619"/>
              <a:ext cx="3073678" cy="3073678"/>
            </a:xfrm>
            <a:prstGeom prst="circularArrow">
              <a:avLst>
                <a:gd name="adj1" fmla="val 5200"/>
                <a:gd name="adj2" fmla="val 335872"/>
                <a:gd name="adj3" fmla="val 8210856"/>
                <a:gd name="adj4" fmla="val 6449256"/>
                <a:gd name="adj5" fmla="val 6066"/>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13" name="Freeform 12"/>
            <p:cNvSpPr/>
            <p:nvPr/>
          </p:nvSpPr>
          <p:spPr>
            <a:xfrm>
              <a:off x="4285210" y="2951073"/>
              <a:ext cx="819583" cy="819583"/>
            </a:xfrm>
            <a:custGeom>
              <a:avLst/>
              <a:gdLst>
                <a:gd name="connsiteX0" fmla="*/ 0 w 819583"/>
                <a:gd name="connsiteY0" fmla="*/ 0 h 819583"/>
                <a:gd name="connsiteX1" fmla="*/ 819583 w 819583"/>
                <a:gd name="connsiteY1" fmla="*/ 0 h 819583"/>
                <a:gd name="connsiteX2" fmla="*/ 819583 w 819583"/>
                <a:gd name="connsiteY2" fmla="*/ 819583 h 819583"/>
                <a:gd name="connsiteX3" fmla="*/ 0 w 819583"/>
                <a:gd name="connsiteY3" fmla="*/ 819583 h 819583"/>
                <a:gd name="connsiteX4" fmla="*/ 0 w 819583"/>
                <a:gd name="connsiteY4" fmla="*/ 0 h 81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83" h="819583">
                  <a:moveTo>
                    <a:pt x="0" y="0"/>
                  </a:moveTo>
                  <a:lnTo>
                    <a:pt x="819583" y="0"/>
                  </a:lnTo>
                  <a:lnTo>
                    <a:pt x="819583" y="819583"/>
                  </a:lnTo>
                  <a:lnTo>
                    <a:pt x="0" y="819583"/>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0" marR="0" lvl="0" indent="0" algn="ctr" defTabSz="1733550" rtl="0" eaLnBrk="1" fontAlgn="auto" latinLnBrk="0" hangingPunct="1">
                <a:lnSpc>
                  <a:spcPct val="90000"/>
                </a:lnSpc>
                <a:spcBef>
                  <a:spcPts val="0"/>
                </a:spcBef>
                <a:spcAft>
                  <a:spcPct val="35000"/>
                </a:spcAft>
                <a:buClrTx/>
                <a:buSzTx/>
                <a:buFontTx/>
                <a:buNone/>
                <a:tabLst/>
                <a:defRPr/>
              </a:pPr>
              <a:r>
                <a:rPr kumimoji="0" lang="en-GB" sz="3900" b="1" i="0" u="none" strike="noStrike" kern="0" cap="none" spc="0" normalizeH="0" baseline="0" noProof="0" dirty="0">
                  <a:ln>
                    <a:noFill/>
                  </a:ln>
                  <a:solidFill>
                    <a:srgbClr val="FF0000"/>
                  </a:solidFill>
                  <a:effectLst/>
                  <a:uLnTx/>
                  <a:uFillTx/>
                  <a:latin typeface="Calibri"/>
                  <a:ea typeface="+mn-ea"/>
                  <a:cs typeface="+mn-cs"/>
                </a:rPr>
                <a:t> </a:t>
              </a:r>
            </a:p>
          </p:txBody>
        </p:sp>
        <p:sp>
          <p:nvSpPr>
            <p:cNvPr id="14" name="Circular Arrow 13"/>
            <p:cNvSpPr/>
            <p:nvPr/>
          </p:nvSpPr>
          <p:spPr>
            <a:xfrm>
              <a:off x="4365528" y="1103971"/>
              <a:ext cx="3163270" cy="3372328"/>
            </a:xfrm>
            <a:prstGeom prst="circularArrow">
              <a:avLst>
                <a:gd name="adj1" fmla="val 5200"/>
                <a:gd name="adj2" fmla="val 335872"/>
                <a:gd name="adj3" fmla="val 12298037"/>
                <a:gd name="adj4" fmla="val 10770718"/>
                <a:gd name="adj5" fmla="val 6066"/>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15" name="Freeform 14"/>
            <p:cNvSpPr/>
            <p:nvPr/>
          </p:nvSpPr>
          <p:spPr>
            <a:xfrm>
              <a:off x="4780604" y="1426408"/>
              <a:ext cx="819583" cy="819583"/>
            </a:xfrm>
            <a:custGeom>
              <a:avLst/>
              <a:gdLst>
                <a:gd name="connsiteX0" fmla="*/ 0 w 819583"/>
                <a:gd name="connsiteY0" fmla="*/ 0 h 819583"/>
                <a:gd name="connsiteX1" fmla="*/ 819583 w 819583"/>
                <a:gd name="connsiteY1" fmla="*/ 0 h 819583"/>
                <a:gd name="connsiteX2" fmla="*/ 819583 w 819583"/>
                <a:gd name="connsiteY2" fmla="*/ 819583 h 819583"/>
                <a:gd name="connsiteX3" fmla="*/ 0 w 819583"/>
                <a:gd name="connsiteY3" fmla="*/ 819583 h 819583"/>
                <a:gd name="connsiteX4" fmla="*/ 0 w 819583"/>
                <a:gd name="connsiteY4" fmla="*/ 0 h 81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83" h="819583">
                  <a:moveTo>
                    <a:pt x="0" y="0"/>
                  </a:moveTo>
                  <a:lnTo>
                    <a:pt x="819583" y="0"/>
                  </a:lnTo>
                  <a:lnTo>
                    <a:pt x="819583" y="819583"/>
                  </a:lnTo>
                  <a:lnTo>
                    <a:pt x="0" y="819583"/>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0" marR="0" lvl="0" indent="0" algn="ctr" defTabSz="1733550" rtl="0" eaLnBrk="1" fontAlgn="auto" latinLnBrk="0" hangingPunct="1">
                <a:lnSpc>
                  <a:spcPct val="90000"/>
                </a:lnSpc>
                <a:spcBef>
                  <a:spcPts val="0"/>
                </a:spcBef>
                <a:spcAft>
                  <a:spcPct val="35000"/>
                </a:spcAft>
                <a:buClrTx/>
                <a:buSzTx/>
                <a:buFontTx/>
                <a:buNone/>
                <a:tabLst/>
                <a:defRPr/>
              </a:pPr>
              <a:r>
                <a:rPr kumimoji="0" lang="en-GB" sz="3900" b="1" i="0" u="none" strike="noStrike" kern="0" cap="none" spc="0" normalizeH="0" baseline="0" noProof="0" dirty="0">
                  <a:ln>
                    <a:noFill/>
                  </a:ln>
                  <a:solidFill>
                    <a:srgbClr val="FF0000"/>
                  </a:solidFill>
                  <a:effectLst/>
                  <a:uLnTx/>
                  <a:uFillTx/>
                  <a:latin typeface="Calibri"/>
                  <a:ea typeface="+mn-ea"/>
                  <a:cs typeface="+mn-cs"/>
                </a:rPr>
                <a:t> </a:t>
              </a:r>
            </a:p>
          </p:txBody>
        </p:sp>
        <p:sp>
          <p:nvSpPr>
            <p:cNvPr id="16" name="Circular Arrow 15"/>
            <p:cNvSpPr/>
            <p:nvPr/>
          </p:nvSpPr>
          <p:spPr>
            <a:xfrm>
              <a:off x="4455120" y="1402619"/>
              <a:ext cx="3073678" cy="3073678"/>
            </a:xfrm>
            <a:prstGeom prst="circularArrow">
              <a:avLst>
                <a:gd name="adj1" fmla="val 5200"/>
                <a:gd name="adj2" fmla="val 335872"/>
                <a:gd name="adj3" fmla="val 16865860"/>
                <a:gd name="adj4" fmla="val 15198268"/>
                <a:gd name="adj5" fmla="val 6066"/>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grpSp>
    </p:spTree>
    <p:extLst>
      <p:ext uri="{BB962C8B-B14F-4D97-AF65-F5344CB8AC3E}">
        <p14:creationId xmlns:p14="http://schemas.microsoft.com/office/powerpoint/2010/main" val="2686594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085C0B6-4BC8-417E-BE6D-5E2C35994E7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333AEDA1-72F0-40DE-844B-A5B09B5D838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1AD47D4E-762A-4DC3-AA05-1E4453CB47B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DDB3B26C-C564-47F0-AF49-304655C3FD1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27ACA35-2212-4A21-9E1D-30342CB4A52F}"/>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98E4603F-9BB3-446C-B96E-F5088C911AB2}"/>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102873FB-B64F-40A2-ADB7-85FC7DE96873}"/>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44BF2D4B-3702-4579-B858-287039E0066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745" y="978408"/>
            <a:ext cx="9192709" cy="3172967"/>
          </a:xfrm>
          <a:prstGeom prst="rect">
            <a:avLst/>
          </a:prstGeom>
        </p:spPr>
      </p:pic>
    </p:spTree>
    <p:extLst>
      <p:ext uri="{BB962C8B-B14F-4D97-AF65-F5344CB8AC3E}">
        <p14:creationId xmlns:p14="http://schemas.microsoft.com/office/powerpoint/2010/main" val="1937407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5950" y="1211263"/>
            <a:ext cx="6873489" cy="1102519"/>
          </a:xfrm>
        </p:spPr>
        <p:txBody>
          <a:bodyPr/>
          <a:lstStyle/>
          <a:p>
            <a:r>
              <a:rPr lang="en-US" dirty="0">
                <a:solidFill>
                  <a:srgbClr val="000000"/>
                </a:solidFill>
              </a:rPr>
              <a:t>Choosing tasks</a:t>
            </a:r>
            <a:endParaRPr lang="en-IE" dirty="0"/>
          </a:p>
        </p:txBody>
      </p:sp>
    </p:spTree>
    <p:extLst>
      <p:ext uri="{BB962C8B-B14F-4D97-AF65-F5344CB8AC3E}">
        <p14:creationId xmlns:p14="http://schemas.microsoft.com/office/powerpoint/2010/main" val="124926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look at the following list and choose the top 5 reasons you come to the OECD.</a:t>
            </a:r>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2609121940"/>
              </p:ext>
            </p:extLst>
          </p:nvPr>
        </p:nvGraphicFramePr>
        <p:xfrm>
          <a:off x="1600200" y="1112411"/>
          <a:ext cx="5562606" cy="3519481"/>
        </p:xfrm>
        <a:graphic>
          <a:graphicData uri="http://schemas.openxmlformats.org/drawingml/2006/table">
            <a:tbl>
              <a:tblPr/>
              <a:tblGrid>
                <a:gridCol w="173261">
                  <a:extLst>
                    <a:ext uri="{9D8B030D-6E8A-4147-A177-3AD203B41FA5}">
                      <a16:colId xmlns="" xmlns:a16="http://schemas.microsoft.com/office/drawing/2014/main" val="20000"/>
                    </a:ext>
                  </a:extLst>
                </a:gridCol>
                <a:gridCol w="2872493">
                  <a:extLst>
                    <a:ext uri="{9D8B030D-6E8A-4147-A177-3AD203B41FA5}">
                      <a16:colId xmlns="" xmlns:a16="http://schemas.microsoft.com/office/drawing/2014/main" val="20001"/>
                    </a:ext>
                  </a:extLst>
                </a:gridCol>
                <a:gridCol w="629213">
                  <a:extLst>
                    <a:ext uri="{9D8B030D-6E8A-4147-A177-3AD203B41FA5}">
                      <a16:colId xmlns="" xmlns:a16="http://schemas.microsoft.com/office/drawing/2014/main" val="20002"/>
                    </a:ext>
                  </a:extLst>
                </a:gridCol>
                <a:gridCol w="629213">
                  <a:extLst>
                    <a:ext uri="{9D8B030D-6E8A-4147-A177-3AD203B41FA5}">
                      <a16:colId xmlns="" xmlns:a16="http://schemas.microsoft.com/office/drawing/2014/main" val="20003"/>
                    </a:ext>
                  </a:extLst>
                </a:gridCol>
                <a:gridCol w="629213">
                  <a:extLst>
                    <a:ext uri="{9D8B030D-6E8A-4147-A177-3AD203B41FA5}">
                      <a16:colId xmlns="" xmlns:a16="http://schemas.microsoft.com/office/drawing/2014/main" val="20004"/>
                    </a:ext>
                  </a:extLst>
                </a:gridCol>
                <a:gridCol w="629213">
                  <a:extLst>
                    <a:ext uri="{9D8B030D-6E8A-4147-A177-3AD203B41FA5}">
                      <a16:colId xmlns="" xmlns:a16="http://schemas.microsoft.com/office/drawing/2014/main" val="20005"/>
                    </a:ext>
                  </a:extLst>
                </a:gridCol>
              </a:tblGrid>
              <a:tr h="646995">
                <a:tc>
                  <a:txBody>
                    <a:bodyPr/>
                    <a:lstStyle/>
                    <a:p>
                      <a:pPr algn="l" fontAlgn="b"/>
                      <a:r>
                        <a:rPr lang="en-GB" sz="800" b="0" i="0" u="none" strike="noStrike" dirty="0">
                          <a:effectLst/>
                          <a:latin typeface="Arial"/>
                        </a:rPr>
                        <a:t> </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b"/>
                      <a:r>
                        <a:rPr lang="en-GB" sz="1000" b="1" i="0" u="none" strike="noStrike" dirty="0">
                          <a:effectLst/>
                          <a:latin typeface="Arial"/>
                        </a:rPr>
                        <a:t>Tasks</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b"/>
                      <a:r>
                        <a:rPr lang="en-GB" sz="1000" b="0" i="0" u="none" strike="noStrike" dirty="0">
                          <a:effectLst/>
                          <a:latin typeface="Arial"/>
                        </a:rPr>
                        <a:t>Total Vote</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b"/>
                      <a:r>
                        <a:rPr lang="en-GB" sz="1000" b="0" i="0" u="none" strike="noStrike" dirty="0">
                          <a:effectLst/>
                          <a:latin typeface="Arial"/>
                        </a:rPr>
                        <a:t>% of Total Vote 31800</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b"/>
                      <a:r>
                        <a:rPr lang="en-GB" sz="1000" b="0" i="0" u="none" strike="noStrike" dirty="0">
                          <a:effectLst/>
                          <a:latin typeface="Arial"/>
                        </a:rPr>
                        <a:t>Cumulative Vote</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b"/>
                      <a:r>
                        <a:rPr lang="en-GB" sz="1000" b="0" i="0" u="none" strike="noStrike" dirty="0">
                          <a:effectLst/>
                          <a:latin typeface="Arial"/>
                        </a:rPr>
                        <a:t>Cumulative Tasks</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136785">
                <a:tc>
                  <a:txBody>
                    <a:bodyPr/>
                    <a:lstStyle/>
                    <a:p>
                      <a:pPr algn="ctr" fontAlgn="b"/>
                      <a:r>
                        <a:rPr lang="en-GB" sz="800" b="0" i="0" u="none" strike="noStrike" dirty="0">
                          <a:effectLst/>
                          <a:latin typeface="Arial"/>
                        </a:rPr>
                        <a:t>1</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GB" sz="800" b="0" i="0" u="none" strike="noStrike" dirty="0">
                          <a:effectLst/>
                          <a:latin typeface="Arial"/>
                        </a:rPr>
                        <a:t>Country surveys / reviews / reports</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2178</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99"/>
                    </a:solidFill>
                  </a:tcPr>
                </a:tc>
                <a:tc>
                  <a:txBody>
                    <a:bodyPr/>
                    <a:lstStyle/>
                    <a:p>
                      <a:pPr algn="ctr" fontAlgn="ctr"/>
                      <a:r>
                        <a:rPr lang="en-GB" sz="800" b="0" i="0" u="none" strike="noStrike" dirty="0">
                          <a:effectLst/>
                          <a:latin typeface="Arial"/>
                        </a:rPr>
                        <a:t>6.8%</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6.8%</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1.4%</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01"/>
                  </a:ext>
                </a:extLst>
              </a:tr>
              <a:tr h="136785">
                <a:tc>
                  <a:txBody>
                    <a:bodyPr/>
                    <a:lstStyle/>
                    <a:p>
                      <a:pPr algn="ctr" fontAlgn="b"/>
                      <a:r>
                        <a:rPr lang="en-GB" sz="800" b="0" i="0" u="none" strike="noStrike" dirty="0">
                          <a:effectLst/>
                          <a:latin typeface="Arial"/>
                        </a:rPr>
                        <a:t>2</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GB" sz="800" b="0" i="0" u="none" strike="noStrike" dirty="0">
                          <a:effectLst/>
                          <a:latin typeface="Arial"/>
                        </a:rPr>
                        <a:t>Compare country statistical data</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1960</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99"/>
                    </a:solidFill>
                  </a:tcPr>
                </a:tc>
                <a:tc>
                  <a:txBody>
                    <a:bodyPr/>
                    <a:lstStyle/>
                    <a:p>
                      <a:pPr algn="ctr" fontAlgn="ctr"/>
                      <a:r>
                        <a:rPr lang="en-GB" sz="800" b="0" i="0" u="none" strike="noStrike" dirty="0">
                          <a:effectLst/>
                          <a:latin typeface="Arial"/>
                        </a:rPr>
                        <a:t>6.2%</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13.0%</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2.9%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02"/>
                  </a:ext>
                </a:extLst>
              </a:tr>
              <a:tr h="136785">
                <a:tc>
                  <a:txBody>
                    <a:bodyPr/>
                    <a:lstStyle/>
                    <a:p>
                      <a:pPr algn="ctr" fontAlgn="b"/>
                      <a:r>
                        <a:rPr lang="en-GB" sz="800" b="0" i="0" u="none" strike="noStrike" dirty="0">
                          <a:effectLst/>
                          <a:latin typeface="Arial"/>
                        </a:rPr>
                        <a:t>3</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US" sz="800" b="0" i="0" u="none" strike="noStrike" dirty="0">
                          <a:effectLst/>
                          <a:latin typeface="Arial"/>
                        </a:rPr>
                        <a:t>Statistics on one particular topic</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1869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99"/>
                    </a:solidFill>
                  </a:tcPr>
                </a:tc>
                <a:tc>
                  <a:txBody>
                    <a:bodyPr/>
                    <a:lstStyle/>
                    <a:p>
                      <a:pPr algn="ctr" fontAlgn="ctr"/>
                      <a:r>
                        <a:rPr lang="en-GB" sz="800" b="0" i="0" u="none" strike="noStrike" dirty="0">
                          <a:effectLst/>
                          <a:latin typeface="Arial"/>
                        </a:rPr>
                        <a:t>5.9%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18.9%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4.3%</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03"/>
                  </a:ext>
                </a:extLst>
              </a:tr>
              <a:tr h="136785">
                <a:tc>
                  <a:txBody>
                    <a:bodyPr/>
                    <a:lstStyle/>
                    <a:p>
                      <a:pPr algn="ctr" fontAlgn="b"/>
                      <a:r>
                        <a:rPr lang="en-GB" sz="800" b="0" i="0" u="none" strike="noStrike" dirty="0">
                          <a:effectLst/>
                          <a:latin typeface="Arial"/>
                        </a:rPr>
                        <a:t>4</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US" sz="800" b="0" i="0" u="none" strike="noStrike" dirty="0">
                          <a:effectLst/>
                          <a:latin typeface="Arial"/>
                        </a:rPr>
                        <a:t>Browse a publication online for free</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1610</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99"/>
                    </a:solidFill>
                  </a:tcPr>
                </a:tc>
                <a:tc>
                  <a:txBody>
                    <a:bodyPr/>
                    <a:lstStyle/>
                    <a:p>
                      <a:pPr algn="ctr" fontAlgn="ctr"/>
                      <a:r>
                        <a:rPr lang="en-GB" sz="800" b="0" i="0" u="none" strike="noStrike" dirty="0">
                          <a:effectLst/>
                          <a:latin typeface="Arial"/>
                        </a:rPr>
                        <a:t>5.1%</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24.0%</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5.7%</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04"/>
                  </a:ext>
                </a:extLst>
              </a:tr>
              <a:tr h="136785">
                <a:tc>
                  <a:txBody>
                    <a:bodyPr/>
                    <a:lstStyle/>
                    <a:p>
                      <a:pPr algn="ctr" fontAlgn="b"/>
                      <a:r>
                        <a:rPr lang="en-GB" sz="800" b="0" i="0" u="none" strike="noStrike" dirty="0">
                          <a:effectLst/>
                          <a:latin typeface="Arial"/>
                        </a:rPr>
                        <a:t>5</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GB" sz="800" b="0" i="0" u="none" strike="noStrike" dirty="0">
                          <a:effectLst/>
                          <a:latin typeface="Arial"/>
                        </a:rPr>
                        <a:t>Working papers</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1530</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C4D79B"/>
                    </a:solidFill>
                  </a:tcPr>
                </a:tc>
                <a:tc>
                  <a:txBody>
                    <a:bodyPr/>
                    <a:lstStyle/>
                    <a:p>
                      <a:pPr algn="ctr" fontAlgn="ctr"/>
                      <a:r>
                        <a:rPr lang="en-GB" sz="800" b="0" i="0" u="none" strike="noStrike" dirty="0">
                          <a:effectLst/>
                          <a:latin typeface="Arial"/>
                        </a:rPr>
                        <a:t>4.8%</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28.8%</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7.1%</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05"/>
                  </a:ext>
                </a:extLst>
              </a:tr>
              <a:tr h="136785">
                <a:tc>
                  <a:txBody>
                    <a:bodyPr/>
                    <a:lstStyle/>
                    <a:p>
                      <a:pPr algn="ctr" fontAlgn="b"/>
                      <a:r>
                        <a:rPr lang="en-GB" sz="800" b="0" i="0" u="none" strike="noStrike" dirty="0">
                          <a:effectLst/>
                          <a:latin typeface="Arial"/>
                        </a:rPr>
                        <a:t>6</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GB" sz="800" b="0" i="0" u="none" strike="noStrike" dirty="0">
                          <a:effectLst/>
                          <a:latin typeface="Arial"/>
                        </a:rPr>
                        <a:t>Publication by topic</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1478</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C4D79B"/>
                    </a:solidFill>
                  </a:tcPr>
                </a:tc>
                <a:tc>
                  <a:txBody>
                    <a:bodyPr/>
                    <a:lstStyle/>
                    <a:p>
                      <a:pPr algn="ctr" fontAlgn="ctr"/>
                      <a:r>
                        <a:rPr lang="en-GB" sz="800" b="0" i="0" u="none" strike="noStrike" dirty="0">
                          <a:effectLst/>
                          <a:latin typeface="Arial"/>
                        </a:rPr>
                        <a:t>4.6%</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33.4%</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8.6%</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06"/>
                  </a:ext>
                </a:extLst>
              </a:tr>
              <a:tr h="136785">
                <a:tc>
                  <a:txBody>
                    <a:bodyPr/>
                    <a:lstStyle/>
                    <a:p>
                      <a:pPr algn="ctr" fontAlgn="b"/>
                      <a:r>
                        <a:rPr lang="en-GB" sz="800" b="0" i="0" u="none" strike="noStrike" dirty="0">
                          <a:effectLst/>
                          <a:latin typeface="Arial"/>
                        </a:rPr>
                        <a:t>7</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US" sz="800" b="0" i="0" u="none" strike="noStrike" dirty="0">
                          <a:effectLst/>
                          <a:latin typeface="Arial"/>
                        </a:rPr>
                        <a:t>Basic facts, summaries and overviews</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1379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C4D79B"/>
                    </a:solidFill>
                  </a:tcPr>
                </a:tc>
                <a:tc>
                  <a:txBody>
                    <a:bodyPr/>
                    <a:lstStyle/>
                    <a:p>
                      <a:pPr algn="ctr" fontAlgn="ctr"/>
                      <a:r>
                        <a:rPr lang="en-GB" sz="800" b="0" i="0" u="none" strike="noStrike" dirty="0">
                          <a:effectLst/>
                          <a:latin typeface="Arial"/>
                        </a:rPr>
                        <a:t>4.3%</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37.7%</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10.0%</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07"/>
                  </a:ext>
                </a:extLst>
              </a:tr>
              <a:tr h="136785">
                <a:tc>
                  <a:txBody>
                    <a:bodyPr/>
                    <a:lstStyle/>
                    <a:p>
                      <a:pPr algn="ctr" fontAlgn="b"/>
                      <a:r>
                        <a:rPr lang="en-GB" sz="800" b="0" i="0" u="none" strike="noStrike" dirty="0">
                          <a:effectLst/>
                          <a:latin typeface="Arial"/>
                        </a:rPr>
                        <a:t>8</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US" sz="800" b="0" i="0" u="none" strike="noStrike" dirty="0">
                          <a:effectLst/>
                          <a:latin typeface="Arial"/>
                        </a:rPr>
                        <a:t>Statistics on one particular country</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1285</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C4D79B"/>
                    </a:solidFill>
                  </a:tcPr>
                </a:tc>
                <a:tc>
                  <a:txBody>
                    <a:bodyPr/>
                    <a:lstStyle/>
                    <a:p>
                      <a:pPr algn="ctr" fontAlgn="ctr"/>
                      <a:r>
                        <a:rPr lang="en-GB" sz="800" b="0" i="0" u="none" strike="noStrike" dirty="0">
                          <a:effectLst/>
                          <a:latin typeface="Arial"/>
                        </a:rPr>
                        <a:t>4.0%</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41.8%</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11.4%</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08"/>
                  </a:ext>
                </a:extLst>
              </a:tr>
              <a:tr h="136785">
                <a:tc>
                  <a:txBody>
                    <a:bodyPr/>
                    <a:lstStyle/>
                    <a:p>
                      <a:pPr algn="ctr" fontAlgn="b"/>
                      <a:r>
                        <a:rPr lang="en-GB" sz="800" b="0" i="0" u="none" strike="noStrike" dirty="0">
                          <a:effectLst/>
                          <a:latin typeface="Arial"/>
                        </a:rPr>
                        <a:t>9</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GB" sz="800" b="0" i="0" u="none" strike="noStrike" dirty="0">
                          <a:effectLst/>
                          <a:latin typeface="Arial"/>
                        </a:rPr>
                        <a:t>Statistical forecasts / projections</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1210</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C4D79B"/>
                    </a:solidFill>
                  </a:tcPr>
                </a:tc>
                <a:tc>
                  <a:txBody>
                    <a:bodyPr/>
                    <a:lstStyle/>
                    <a:p>
                      <a:pPr algn="ctr" fontAlgn="ctr"/>
                      <a:r>
                        <a:rPr lang="en-GB" sz="800" b="0" i="0" u="none" strike="noStrike" dirty="0">
                          <a:effectLst/>
                          <a:latin typeface="Arial"/>
                        </a:rPr>
                        <a:t>3.8%</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45.6%</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12.9%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09"/>
                  </a:ext>
                </a:extLst>
              </a:tr>
              <a:tr h="136785">
                <a:tc>
                  <a:txBody>
                    <a:bodyPr/>
                    <a:lstStyle/>
                    <a:p>
                      <a:pPr algn="ctr" fontAlgn="b"/>
                      <a:r>
                        <a:rPr lang="en-GB" sz="800" b="0" i="0" u="none" strike="noStrike" dirty="0">
                          <a:effectLst/>
                          <a:latin typeface="Arial"/>
                        </a:rPr>
                        <a:t>10</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GB" sz="800" b="0" i="0" u="none" strike="noStrike" dirty="0">
                          <a:effectLst/>
                          <a:latin typeface="Arial"/>
                        </a:rPr>
                        <a:t>Access to raw data</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1051</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C4D79B"/>
                    </a:solidFill>
                  </a:tcPr>
                </a:tc>
                <a:tc>
                  <a:txBody>
                    <a:bodyPr/>
                    <a:lstStyle/>
                    <a:p>
                      <a:pPr algn="ctr" fontAlgn="ctr"/>
                      <a:r>
                        <a:rPr lang="en-GB" sz="800" b="0" i="0" u="none" strike="noStrike" dirty="0">
                          <a:effectLst/>
                          <a:latin typeface="Arial"/>
                        </a:rPr>
                        <a:t>3.3%</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48.9%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14.3%</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10"/>
                  </a:ext>
                </a:extLst>
              </a:tr>
              <a:tr h="273571">
                <a:tc>
                  <a:txBody>
                    <a:bodyPr/>
                    <a:lstStyle/>
                    <a:p>
                      <a:pPr algn="ctr" fontAlgn="b"/>
                      <a:r>
                        <a:rPr lang="en-GB" sz="800" b="0" i="0" u="none" strike="noStrike" dirty="0">
                          <a:effectLst/>
                          <a:latin typeface="Arial"/>
                        </a:rPr>
                        <a:t>11</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US" sz="800" b="0" i="0" u="none" strike="noStrike" dirty="0">
                          <a:effectLst/>
                          <a:latin typeface="Arial"/>
                        </a:rPr>
                        <a:t>International guidelines and standards (corporate governance, tax havens, etc.)</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1025</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8E1FA"/>
                    </a:solidFill>
                  </a:tcPr>
                </a:tc>
                <a:tc>
                  <a:txBody>
                    <a:bodyPr/>
                    <a:lstStyle/>
                    <a:p>
                      <a:pPr algn="ctr" fontAlgn="ctr"/>
                      <a:r>
                        <a:rPr lang="en-GB" sz="800" b="0" i="0" u="none" strike="noStrike" dirty="0">
                          <a:effectLst/>
                          <a:latin typeface="Arial"/>
                        </a:rPr>
                        <a:t>3.2%</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52.1%</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15.7%</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11"/>
                  </a:ext>
                </a:extLst>
              </a:tr>
              <a:tr h="136785">
                <a:tc>
                  <a:txBody>
                    <a:bodyPr/>
                    <a:lstStyle/>
                    <a:p>
                      <a:pPr algn="ctr" fontAlgn="b"/>
                      <a:r>
                        <a:rPr lang="en-GB" sz="800" b="0" i="0" u="none" strike="noStrike" dirty="0">
                          <a:effectLst/>
                          <a:latin typeface="Arial"/>
                        </a:rPr>
                        <a:t>12</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GB" sz="800" b="0" i="0" u="none" strike="noStrike" dirty="0">
                          <a:effectLst/>
                          <a:latin typeface="Arial"/>
                        </a:rPr>
                        <a:t>Statistical sources and methods</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1019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8E1FA"/>
                    </a:solidFill>
                  </a:tcPr>
                </a:tc>
                <a:tc>
                  <a:txBody>
                    <a:bodyPr/>
                    <a:lstStyle/>
                    <a:p>
                      <a:pPr algn="ctr" fontAlgn="ctr"/>
                      <a:r>
                        <a:rPr lang="en-GB" sz="800" b="0" i="0" u="none" strike="noStrike" dirty="0">
                          <a:effectLst/>
                          <a:latin typeface="Arial"/>
                        </a:rPr>
                        <a:t>3.2%</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55.3%</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17.1%</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12"/>
                  </a:ext>
                </a:extLst>
              </a:tr>
              <a:tr h="136785">
                <a:tc>
                  <a:txBody>
                    <a:bodyPr/>
                    <a:lstStyle/>
                    <a:p>
                      <a:pPr algn="ctr" fontAlgn="b"/>
                      <a:r>
                        <a:rPr lang="en-GB" sz="800" b="0" i="0" u="none" strike="noStrike" dirty="0">
                          <a:effectLst/>
                          <a:latin typeface="Arial"/>
                        </a:rPr>
                        <a:t>13</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US" sz="800" b="0" i="0" u="none" strike="noStrike" dirty="0">
                          <a:effectLst/>
                          <a:latin typeface="Arial"/>
                        </a:rPr>
                        <a:t>What's new (hot topics, recent publications, events)</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1004</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8E1FA"/>
                    </a:solidFill>
                  </a:tcPr>
                </a:tc>
                <a:tc>
                  <a:txBody>
                    <a:bodyPr/>
                    <a:lstStyle/>
                    <a:p>
                      <a:pPr algn="ctr" fontAlgn="ctr"/>
                      <a:r>
                        <a:rPr lang="en-GB" sz="800" b="0" i="0" u="none" strike="noStrike" dirty="0">
                          <a:effectLst/>
                          <a:latin typeface="Arial"/>
                        </a:rPr>
                        <a:t>3.2%</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58.5%</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18.6%</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13"/>
                  </a:ext>
                </a:extLst>
              </a:tr>
              <a:tr h="136785">
                <a:tc>
                  <a:txBody>
                    <a:bodyPr/>
                    <a:lstStyle/>
                    <a:p>
                      <a:pPr algn="ctr" fontAlgn="b"/>
                      <a:r>
                        <a:rPr lang="en-GB" sz="800" b="0" i="0" u="none" strike="noStrike" dirty="0">
                          <a:effectLst/>
                          <a:latin typeface="Arial"/>
                        </a:rPr>
                        <a:t>14</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US" sz="800" b="0" i="0" u="none" strike="noStrike" dirty="0">
                          <a:effectLst/>
                          <a:latin typeface="Arial"/>
                        </a:rPr>
                        <a:t>OECD policy advice by topic, country</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843</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8E1FA"/>
                    </a:solidFill>
                  </a:tcPr>
                </a:tc>
                <a:tc>
                  <a:txBody>
                    <a:bodyPr/>
                    <a:lstStyle/>
                    <a:p>
                      <a:pPr algn="ctr" fontAlgn="ctr"/>
                      <a:r>
                        <a:rPr lang="en-GB" sz="800" b="0" i="0" u="none" strike="noStrike" dirty="0">
                          <a:effectLst/>
                          <a:latin typeface="Arial"/>
                        </a:rPr>
                        <a:t>2.7%</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61.1%</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20.0%</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14"/>
                  </a:ext>
                </a:extLst>
              </a:tr>
              <a:tr h="136785">
                <a:tc>
                  <a:txBody>
                    <a:bodyPr/>
                    <a:lstStyle/>
                    <a:p>
                      <a:pPr algn="ctr" fontAlgn="b"/>
                      <a:r>
                        <a:rPr lang="en-GB" sz="800" b="0" i="0" u="none" strike="noStrike" dirty="0">
                          <a:effectLst/>
                          <a:latin typeface="Arial"/>
                        </a:rPr>
                        <a:t>15</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GB" sz="800" b="0" i="0" u="none" strike="noStrike" dirty="0">
                          <a:effectLst/>
                          <a:latin typeface="Arial"/>
                        </a:rPr>
                        <a:t>OECD Annual Report</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784</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8E1FA"/>
                    </a:solidFill>
                  </a:tcPr>
                </a:tc>
                <a:tc>
                  <a:txBody>
                    <a:bodyPr/>
                    <a:lstStyle/>
                    <a:p>
                      <a:pPr algn="ctr" fontAlgn="ctr"/>
                      <a:r>
                        <a:rPr lang="en-GB" sz="800" b="0" i="0" u="none" strike="noStrike" dirty="0">
                          <a:effectLst/>
                          <a:latin typeface="Arial"/>
                        </a:rPr>
                        <a:t>2.5%</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63.6%</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21.4%</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15"/>
                  </a:ext>
                </a:extLst>
              </a:tr>
              <a:tr h="136785">
                <a:tc>
                  <a:txBody>
                    <a:bodyPr/>
                    <a:lstStyle/>
                    <a:p>
                      <a:pPr algn="ctr" fontAlgn="b"/>
                      <a:r>
                        <a:rPr lang="en-GB" sz="800" b="0" i="0" u="none" strike="noStrike" dirty="0">
                          <a:effectLst/>
                          <a:latin typeface="Arial"/>
                        </a:rPr>
                        <a:t>16</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GB" sz="800" b="0" i="0" u="none" strike="noStrike" dirty="0">
                          <a:effectLst/>
                          <a:latin typeface="Arial"/>
                        </a:rPr>
                        <a:t>Publication by country</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746</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8E1FA"/>
                    </a:solidFill>
                  </a:tcPr>
                </a:tc>
                <a:tc>
                  <a:txBody>
                    <a:bodyPr/>
                    <a:lstStyle/>
                    <a:p>
                      <a:pPr algn="ctr" fontAlgn="ctr"/>
                      <a:r>
                        <a:rPr lang="en-GB" sz="800" b="0" i="0" u="none" strike="noStrike" dirty="0">
                          <a:effectLst/>
                          <a:latin typeface="Arial"/>
                        </a:rPr>
                        <a:t>2.3%</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65.9%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22.9%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16"/>
                  </a:ext>
                </a:extLst>
              </a:tr>
              <a:tr h="136785">
                <a:tc>
                  <a:txBody>
                    <a:bodyPr/>
                    <a:lstStyle/>
                    <a:p>
                      <a:pPr algn="ctr" fontAlgn="b"/>
                      <a:r>
                        <a:rPr lang="en-GB" sz="800" b="0" i="0" u="none" strike="noStrike" dirty="0">
                          <a:effectLst/>
                          <a:latin typeface="Arial"/>
                        </a:rPr>
                        <a:t>17</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US" sz="800" b="0" i="0" u="none" strike="noStrike" dirty="0">
                          <a:effectLst/>
                          <a:latin typeface="Arial"/>
                        </a:rPr>
                        <a:t>Best practice in policy implementation</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739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8E1FA"/>
                    </a:solidFill>
                  </a:tcPr>
                </a:tc>
                <a:tc>
                  <a:txBody>
                    <a:bodyPr/>
                    <a:lstStyle/>
                    <a:p>
                      <a:pPr algn="ctr" fontAlgn="ctr"/>
                      <a:r>
                        <a:rPr lang="en-GB" sz="800" b="0" i="0" u="none" strike="noStrike" dirty="0">
                          <a:effectLst/>
                          <a:latin typeface="Arial"/>
                        </a:rPr>
                        <a:t>2.3%</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68.3%</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24.3%</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17"/>
                  </a:ext>
                </a:extLst>
              </a:tr>
              <a:tr h="136785">
                <a:tc>
                  <a:txBody>
                    <a:bodyPr/>
                    <a:lstStyle/>
                    <a:p>
                      <a:pPr algn="ctr" fontAlgn="b"/>
                      <a:r>
                        <a:rPr lang="en-GB" sz="800" b="0" i="0" u="none" strike="noStrike" dirty="0">
                          <a:effectLst/>
                          <a:latin typeface="Arial"/>
                        </a:rPr>
                        <a:t>18</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GB" sz="800" b="0" i="0" u="none" strike="noStrike" dirty="0">
                          <a:effectLst/>
                          <a:latin typeface="Arial"/>
                        </a:rPr>
                        <a:t>Publication by title</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614</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8E1FA"/>
                    </a:solidFill>
                  </a:tcPr>
                </a:tc>
                <a:tc>
                  <a:txBody>
                    <a:bodyPr/>
                    <a:lstStyle/>
                    <a:p>
                      <a:pPr algn="ctr" fontAlgn="ctr"/>
                      <a:r>
                        <a:rPr lang="en-GB" sz="800" b="0" i="0" u="none" strike="noStrike" dirty="0">
                          <a:effectLst/>
                          <a:latin typeface="Arial"/>
                        </a:rPr>
                        <a:t>1.9%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70.2%</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25.7%</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18"/>
                  </a:ext>
                </a:extLst>
              </a:tr>
              <a:tr h="136785">
                <a:tc>
                  <a:txBody>
                    <a:bodyPr/>
                    <a:lstStyle/>
                    <a:p>
                      <a:pPr algn="ctr" fontAlgn="b"/>
                      <a:r>
                        <a:rPr lang="en-GB" sz="800" b="0" i="0" u="none" strike="noStrike" dirty="0">
                          <a:effectLst/>
                          <a:latin typeface="Arial"/>
                        </a:rPr>
                        <a:t>19</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US" sz="800" b="0" i="0" u="none" strike="noStrike" dirty="0">
                          <a:effectLst/>
                          <a:latin typeface="Arial"/>
                        </a:rPr>
                        <a:t>Simple, easy-to-understand tables and graphs</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613</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8E1FA"/>
                    </a:solidFill>
                  </a:tcPr>
                </a:tc>
                <a:tc>
                  <a:txBody>
                    <a:bodyPr/>
                    <a:lstStyle/>
                    <a:p>
                      <a:pPr algn="ctr" fontAlgn="ctr"/>
                      <a:r>
                        <a:rPr lang="en-GB" sz="800" b="0" i="0" u="none" strike="noStrike" dirty="0">
                          <a:effectLst/>
                          <a:latin typeface="Arial"/>
                        </a:rPr>
                        <a:t>1.9%</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72.1%</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27.1%</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19"/>
                  </a:ext>
                </a:extLst>
              </a:tr>
              <a:tr h="136785">
                <a:tc>
                  <a:txBody>
                    <a:bodyPr/>
                    <a:lstStyle/>
                    <a:p>
                      <a:pPr algn="ctr" fontAlgn="b"/>
                      <a:r>
                        <a:rPr lang="en-GB" sz="800" b="0" i="0" u="none" strike="noStrike" dirty="0">
                          <a:effectLst/>
                          <a:latin typeface="Arial"/>
                        </a:rPr>
                        <a:t>20</a:t>
                      </a:r>
                    </a:p>
                  </a:txBody>
                  <a:tcPr marL="0"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l" fontAlgn="b"/>
                      <a:r>
                        <a:rPr lang="en-GB" sz="800" b="0" i="0" u="none" strike="noStrike" dirty="0">
                          <a:effectLst/>
                          <a:latin typeface="Arial"/>
                        </a:rPr>
                        <a:t>News releases</a:t>
                      </a:r>
                    </a:p>
                  </a:txBody>
                  <a:tcPr marL="28575" marR="0" marT="0" marB="0" anchor="b">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542</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B8E1FA"/>
                    </a:solidFill>
                  </a:tcPr>
                </a:tc>
                <a:tc>
                  <a:txBody>
                    <a:bodyPr/>
                    <a:lstStyle/>
                    <a:p>
                      <a:pPr algn="ctr" fontAlgn="ctr"/>
                      <a:r>
                        <a:rPr lang="en-GB" sz="800" b="0" i="0" u="none" strike="noStrike" dirty="0">
                          <a:effectLst/>
                          <a:latin typeface="Arial"/>
                        </a:rPr>
                        <a:t>1.7%</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73.8%</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tc>
                  <a:txBody>
                    <a:bodyPr/>
                    <a:lstStyle/>
                    <a:p>
                      <a:pPr algn="ctr" fontAlgn="ctr"/>
                      <a:r>
                        <a:rPr lang="en-GB" sz="800" b="0" i="0" u="none" strike="noStrike" dirty="0">
                          <a:effectLst/>
                          <a:latin typeface="Arial"/>
                        </a:rPr>
                        <a:t>28.6%</a:t>
                      </a:r>
                    </a:p>
                  </a:txBody>
                  <a:tcPr marL="0" marR="0" marT="0" marB="0"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tcPr>
                </a:tc>
                <a:extLst>
                  <a:ext uri="{0D108BD9-81ED-4DB2-BD59-A6C34878D82A}">
                    <a16:rowId xmlns="" xmlns:a16="http://schemas.microsoft.com/office/drawing/2014/main" val="10020"/>
                  </a:ext>
                </a:extLst>
              </a:tr>
            </a:tbl>
          </a:graphicData>
        </a:graphic>
      </p:graphicFrame>
      <p:pic>
        <p:nvPicPr>
          <p:cNvPr id="4" name="ColourQuartilesPictureVertical"/>
          <p:cNvPicPr>
            <a:picLocks noChangeAspect="1"/>
          </p:cNvPicPr>
          <p:nvPr/>
        </p:nvPicPr>
        <p:blipFill>
          <a:blip r:embed="rId2"/>
          <a:stretch>
            <a:fillRect/>
          </a:stretch>
        </p:blipFill>
        <p:spPr>
          <a:xfrm>
            <a:off x="7334250" y="1905000"/>
            <a:ext cx="571500" cy="2002931"/>
          </a:xfrm>
          <a:prstGeom prst="rect">
            <a:avLst/>
          </a:prstGeom>
        </p:spPr>
      </p:pic>
    </p:spTree>
    <p:extLst>
      <p:ext uri="{BB962C8B-B14F-4D97-AF65-F5344CB8AC3E}">
        <p14:creationId xmlns:p14="http://schemas.microsoft.com/office/powerpoint/2010/main" val="4089109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849" y="0"/>
            <a:ext cx="7428153" cy="788350"/>
          </a:xfrm>
        </p:spPr>
        <p:txBody>
          <a:bodyPr/>
          <a:lstStyle/>
          <a:p>
            <a:r>
              <a:rPr lang="en-US" dirty="0">
                <a:solidFill>
                  <a:srgbClr val="000000"/>
                </a:solidFill>
              </a:rPr>
              <a:t>Choosing what tasks to measure</a:t>
            </a:r>
            <a:endParaRPr lang="en-US" b="1" dirty="0">
              <a:latin typeface="+mj-lt"/>
              <a:cs typeface="Helvetica"/>
            </a:endParaRPr>
          </a:p>
        </p:txBody>
      </p:sp>
      <p:sp>
        <p:nvSpPr>
          <p:cNvPr id="2" name="TextBox 1"/>
          <p:cNvSpPr txBox="1"/>
          <p:nvPr/>
        </p:nvSpPr>
        <p:spPr>
          <a:xfrm>
            <a:off x="8404713" y="4914901"/>
            <a:ext cx="628650" cy="276999"/>
          </a:xfrm>
          <a:prstGeom prst="rect">
            <a:avLst/>
          </a:prstGeom>
          <a:noFill/>
        </p:spPr>
        <p:txBody>
          <a:bodyPr wrap="square" rtlCol="0">
            <a:spAutoFit/>
          </a:bodyPr>
          <a:lstStyle/>
          <a:p>
            <a:pPr algn="ctr"/>
            <a:r>
              <a:rPr lang="en-IE" sz="1200" dirty="0">
                <a:solidFill>
                  <a:schemeClr val="bg1"/>
                </a:solidFill>
                <a:latin typeface="+mj-lt"/>
                <a:cs typeface="Helvetica Light"/>
              </a:rPr>
              <a:t>3</a:t>
            </a:r>
            <a:endParaRPr lang="en-US" sz="1200" dirty="0">
              <a:solidFill>
                <a:schemeClr val="bg1"/>
              </a:solidFill>
              <a:latin typeface="+mj-lt"/>
              <a:cs typeface="Helvetica Light"/>
            </a:endParaRPr>
          </a:p>
        </p:txBody>
      </p:sp>
      <p:graphicFrame>
        <p:nvGraphicFramePr>
          <p:cNvPr id="7" name="Table 6"/>
          <p:cNvGraphicFramePr>
            <a:graphicFrameLocks noGrp="1"/>
          </p:cNvGraphicFramePr>
          <p:nvPr>
            <p:extLst>
              <p:ext uri="{D42A27DB-BD31-4B8C-83A1-F6EECF244321}">
                <p14:modId xmlns:p14="http://schemas.microsoft.com/office/powerpoint/2010/main" val="695367826"/>
              </p:ext>
            </p:extLst>
          </p:nvPr>
        </p:nvGraphicFramePr>
        <p:xfrm>
          <a:off x="2847703" y="1201782"/>
          <a:ext cx="3164658" cy="3273471"/>
        </p:xfrm>
        <a:graphic>
          <a:graphicData uri="http://schemas.openxmlformats.org/drawingml/2006/table">
            <a:tbl>
              <a:tblPr>
                <a:tableStyleId>{5C22544A-7EE6-4342-B048-85BDC9FD1C3A}</a:tableStyleId>
              </a:tblPr>
              <a:tblGrid>
                <a:gridCol w="2471965">
                  <a:extLst>
                    <a:ext uri="{9D8B030D-6E8A-4147-A177-3AD203B41FA5}">
                      <a16:colId xmlns="" xmlns:a16="http://schemas.microsoft.com/office/drawing/2014/main" val="2709686656"/>
                    </a:ext>
                  </a:extLst>
                </a:gridCol>
                <a:gridCol w="692693">
                  <a:extLst>
                    <a:ext uri="{9D8B030D-6E8A-4147-A177-3AD203B41FA5}">
                      <a16:colId xmlns="" xmlns:a16="http://schemas.microsoft.com/office/drawing/2014/main" val="4119606765"/>
                    </a:ext>
                  </a:extLst>
                </a:gridCol>
              </a:tblGrid>
              <a:tr h="328521">
                <a:tc>
                  <a:txBody>
                    <a:bodyPr/>
                    <a:lstStyle/>
                    <a:p>
                      <a:pPr algn="ctr" fontAlgn="ctr"/>
                      <a:r>
                        <a:rPr lang="en-IE" sz="1600" u="none" strike="noStrike" dirty="0">
                          <a:effectLst/>
                        </a:rPr>
                        <a:t>OECD Top Tasks</a:t>
                      </a:r>
                      <a:endParaRPr lang="en-IE" sz="16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ctr"/>
                      <a:r>
                        <a:rPr lang="en-IE" sz="1600" u="none" strike="noStrike" dirty="0">
                          <a:effectLst/>
                        </a:rPr>
                        <a:t>Qs</a:t>
                      </a:r>
                      <a:endParaRPr lang="en-IE" sz="16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3715091985"/>
                  </a:ext>
                </a:extLst>
              </a:tr>
              <a:tr h="269856">
                <a:tc>
                  <a:txBody>
                    <a:bodyPr/>
                    <a:lstStyle/>
                    <a:p>
                      <a:pPr algn="l" fontAlgn="ctr"/>
                      <a:r>
                        <a:rPr lang="en-IE" sz="1000" u="none" strike="noStrike" dirty="0">
                          <a:effectLst/>
                        </a:rPr>
                        <a:t>Country surveys / reviews / reports</a:t>
                      </a:r>
                      <a:endParaRPr lang="en-IE" sz="1000" b="0" i="0" u="none" strike="noStrike" dirty="0">
                        <a:solidFill>
                          <a:srgbClr val="000000"/>
                        </a:solidFill>
                        <a:effectLst/>
                        <a:latin typeface="Arial" panose="020B0604020202020204" pitchFamily="34" charset="0"/>
                      </a:endParaRPr>
                    </a:p>
                  </a:txBody>
                  <a:tcPr marL="4763" marR="4763" marT="4763" marB="0" anchor="ctr"/>
                </a:tc>
                <a:tc>
                  <a:txBody>
                    <a:bodyPr/>
                    <a:lstStyle/>
                    <a:p>
                      <a:pPr algn="r" fontAlgn="ctr"/>
                      <a:r>
                        <a:rPr lang="en-IE" sz="1400" u="none" strike="noStrike" dirty="0">
                          <a:effectLst/>
                        </a:rPr>
                        <a:t>2</a:t>
                      </a:r>
                      <a:endParaRPr lang="en-IE"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 xmlns:a16="http://schemas.microsoft.com/office/drawing/2014/main" val="2536859052"/>
                  </a:ext>
                </a:extLst>
              </a:tr>
              <a:tr h="269856">
                <a:tc>
                  <a:txBody>
                    <a:bodyPr/>
                    <a:lstStyle/>
                    <a:p>
                      <a:pPr algn="l" fontAlgn="ctr"/>
                      <a:r>
                        <a:rPr lang="en-IE" sz="1000" u="none" strike="noStrike" dirty="0">
                          <a:effectLst/>
                        </a:rPr>
                        <a:t>Compare country statistical data</a:t>
                      </a:r>
                      <a:endParaRPr lang="en-IE" sz="1000" b="0" i="0" u="none" strike="noStrike" dirty="0">
                        <a:solidFill>
                          <a:srgbClr val="000000"/>
                        </a:solidFill>
                        <a:effectLst/>
                        <a:latin typeface="Arial" panose="020B0604020202020204" pitchFamily="34" charset="0"/>
                      </a:endParaRPr>
                    </a:p>
                  </a:txBody>
                  <a:tcPr marL="4763" marR="4763" marT="4763" marB="0" anchor="ctr"/>
                </a:tc>
                <a:tc>
                  <a:txBody>
                    <a:bodyPr/>
                    <a:lstStyle/>
                    <a:p>
                      <a:pPr algn="r" fontAlgn="ctr"/>
                      <a:r>
                        <a:rPr lang="en-IE" sz="1400" u="none" strike="noStrike" dirty="0">
                          <a:effectLst/>
                        </a:rPr>
                        <a:t>2</a:t>
                      </a:r>
                      <a:endParaRPr lang="en-IE"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 xmlns:a16="http://schemas.microsoft.com/office/drawing/2014/main" val="1620844169"/>
                  </a:ext>
                </a:extLst>
              </a:tr>
              <a:tr h="269856">
                <a:tc>
                  <a:txBody>
                    <a:bodyPr/>
                    <a:lstStyle/>
                    <a:p>
                      <a:pPr algn="l" fontAlgn="ctr"/>
                      <a:r>
                        <a:rPr lang="en-US" sz="1000" u="none" strike="noStrike" dirty="0">
                          <a:effectLst/>
                        </a:rPr>
                        <a:t>Statistics on one particular topic</a:t>
                      </a:r>
                      <a:endParaRPr lang="en-US" sz="1000" b="0" i="0" u="none" strike="noStrike" dirty="0">
                        <a:solidFill>
                          <a:srgbClr val="000000"/>
                        </a:solidFill>
                        <a:effectLst/>
                        <a:latin typeface="Arial" panose="020B0604020202020204" pitchFamily="34" charset="0"/>
                      </a:endParaRPr>
                    </a:p>
                  </a:txBody>
                  <a:tcPr marL="4763" marR="4763" marT="4763" marB="0" anchor="ctr"/>
                </a:tc>
                <a:tc>
                  <a:txBody>
                    <a:bodyPr/>
                    <a:lstStyle/>
                    <a:p>
                      <a:pPr algn="r" fontAlgn="ctr"/>
                      <a:r>
                        <a:rPr lang="en-IE" sz="1400" u="none" strike="noStrike" dirty="0">
                          <a:effectLst/>
                        </a:rPr>
                        <a:t>1</a:t>
                      </a:r>
                      <a:endParaRPr lang="en-IE"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 xmlns:a16="http://schemas.microsoft.com/office/drawing/2014/main" val="3644345490"/>
                  </a:ext>
                </a:extLst>
              </a:tr>
              <a:tr h="269856">
                <a:tc>
                  <a:txBody>
                    <a:bodyPr/>
                    <a:lstStyle/>
                    <a:p>
                      <a:pPr algn="l" fontAlgn="ctr"/>
                      <a:r>
                        <a:rPr lang="en-US" sz="1000" u="none" strike="noStrike" dirty="0">
                          <a:effectLst/>
                        </a:rPr>
                        <a:t>Browse a publication online for free</a:t>
                      </a:r>
                      <a:endParaRPr lang="en-US" sz="1000" b="0" i="0" u="none" strike="noStrike" dirty="0">
                        <a:solidFill>
                          <a:srgbClr val="000000"/>
                        </a:solidFill>
                        <a:effectLst/>
                        <a:latin typeface="Arial" panose="020B0604020202020204" pitchFamily="34" charset="0"/>
                      </a:endParaRPr>
                    </a:p>
                  </a:txBody>
                  <a:tcPr marL="4763" marR="4763" marT="4763" marB="0" anchor="ctr"/>
                </a:tc>
                <a:tc>
                  <a:txBody>
                    <a:bodyPr/>
                    <a:lstStyle/>
                    <a:p>
                      <a:pPr algn="r" fontAlgn="ctr"/>
                      <a:r>
                        <a:rPr lang="en-IE" sz="1400" u="none" strike="noStrike" dirty="0">
                          <a:effectLst/>
                        </a:rPr>
                        <a:t>1</a:t>
                      </a:r>
                      <a:endParaRPr lang="en-IE"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 xmlns:a16="http://schemas.microsoft.com/office/drawing/2014/main" val="3607714090"/>
                  </a:ext>
                </a:extLst>
              </a:tr>
              <a:tr h="269856">
                <a:tc>
                  <a:txBody>
                    <a:bodyPr/>
                    <a:lstStyle/>
                    <a:p>
                      <a:pPr algn="l" fontAlgn="ctr"/>
                      <a:r>
                        <a:rPr lang="en-IE" sz="1000" u="none" strike="noStrike" dirty="0">
                          <a:effectLst/>
                        </a:rPr>
                        <a:t>Working papers</a:t>
                      </a:r>
                      <a:endParaRPr lang="en-IE" sz="1000" b="0" i="0" u="none" strike="noStrike" dirty="0">
                        <a:solidFill>
                          <a:srgbClr val="000000"/>
                        </a:solidFill>
                        <a:effectLst/>
                        <a:latin typeface="Arial" panose="020B0604020202020204" pitchFamily="34" charset="0"/>
                      </a:endParaRPr>
                    </a:p>
                  </a:txBody>
                  <a:tcPr marL="4763" marR="4763" marT="4763" marB="0" anchor="ctr"/>
                </a:tc>
                <a:tc>
                  <a:txBody>
                    <a:bodyPr/>
                    <a:lstStyle/>
                    <a:p>
                      <a:pPr algn="r" fontAlgn="ctr"/>
                      <a:r>
                        <a:rPr lang="en-IE" sz="1400" u="none" strike="noStrike" dirty="0">
                          <a:effectLst/>
                        </a:rPr>
                        <a:t>1</a:t>
                      </a:r>
                      <a:endParaRPr lang="en-IE"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 xmlns:a16="http://schemas.microsoft.com/office/drawing/2014/main" val="3966999406"/>
                  </a:ext>
                </a:extLst>
              </a:tr>
              <a:tr h="269856">
                <a:tc>
                  <a:txBody>
                    <a:bodyPr/>
                    <a:lstStyle/>
                    <a:p>
                      <a:pPr algn="l" fontAlgn="ctr"/>
                      <a:r>
                        <a:rPr lang="en-IE" sz="1000" u="none" strike="noStrike" dirty="0">
                          <a:effectLst/>
                        </a:rPr>
                        <a:t>Publication by topic</a:t>
                      </a:r>
                      <a:endParaRPr lang="en-IE" sz="1000" b="0" i="0" u="none" strike="noStrike" dirty="0">
                        <a:solidFill>
                          <a:srgbClr val="000000"/>
                        </a:solidFill>
                        <a:effectLst/>
                        <a:latin typeface="Arial" panose="020B0604020202020204" pitchFamily="34" charset="0"/>
                      </a:endParaRPr>
                    </a:p>
                  </a:txBody>
                  <a:tcPr marL="4763" marR="4763" marT="4763" marB="0" anchor="ctr"/>
                </a:tc>
                <a:tc>
                  <a:txBody>
                    <a:bodyPr/>
                    <a:lstStyle/>
                    <a:p>
                      <a:pPr algn="r" fontAlgn="ctr"/>
                      <a:r>
                        <a:rPr lang="en-IE" sz="1400" u="none" strike="noStrike" dirty="0">
                          <a:effectLst/>
                        </a:rPr>
                        <a:t>1</a:t>
                      </a:r>
                      <a:endParaRPr lang="en-IE"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 xmlns:a16="http://schemas.microsoft.com/office/drawing/2014/main" val="2557951067"/>
                  </a:ext>
                </a:extLst>
              </a:tr>
              <a:tr h="269856">
                <a:tc>
                  <a:txBody>
                    <a:bodyPr/>
                    <a:lstStyle/>
                    <a:p>
                      <a:pPr algn="l" fontAlgn="ctr"/>
                      <a:r>
                        <a:rPr lang="en-US" sz="1000" u="none" strike="noStrike" dirty="0">
                          <a:effectLst/>
                        </a:rPr>
                        <a:t>Basic facts, summaries and overviews</a:t>
                      </a:r>
                      <a:endParaRPr lang="en-US" sz="1000" b="0" i="0" u="none" strike="noStrike" dirty="0">
                        <a:solidFill>
                          <a:srgbClr val="000000"/>
                        </a:solidFill>
                        <a:effectLst/>
                        <a:latin typeface="Arial" panose="020B0604020202020204" pitchFamily="34" charset="0"/>
                      </a:endParaRPr>
                    </a:p>
                  </a:txBody>
                  <a:tcPr marL="4763" marR="4763" marT="4763" marB="0" anchor="ctr"/>
                </a:tc>
                <a:tc>
                  <a:txBody>
                    <a:bodyPr/>
                    <a:lstStyle/>
                    <a:p>
                      <a:pPr algn="r" fontAlgn="ctr"/>
                      <a:r>
                        <a:rPr lang="en-IE" sz="1400" u="none" strike="noStrike" dirty="0">
                          <a:effectLst/>
                        </a:rPr>
                        <a:t>1</a:t>
                      </a:r>
                      <a:endParaRPr lang="en-IE"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 xmlns:a16="http://schemas.microsoft.com/office/drawing/2014/main" val="1367486255"/>
                  </a:ext>
                </a:extLst>
              </a:tr>
              <a:tr h="269856">
                <a:tc>
                  <a:txBody>
                    <a:bodyPr/>
                    <a:lstStyle/>
                    <a:p>
                      <a:pPr algn="l" fontAlgn="ctr"/>
                      <a:r>
                        <a:rPr lang="en-US" sz="1000" u="none" strike="noStrike" dirty="0">
                          <a:effectLst/>
                        </a:rPr>
                        <a:t>Statistics on one particular country</a:t>
                      </a:r>
                      <a:endParaRPr lang="en-US" sz="1000" b="0" i="0" u="none" strike="noStrike" dirty="0">
                        <a:solidFill>
                          <a:srgbClr val="000000"/>
                        </a:solidFill>
                        <a:effectLst/>
                        <a:latin typeface="Arial" panose="020B0604020202020204" pitchFamily="34" charset="0"/>
                      </a:endParaRPr>
                    </a:p>
                  </a:txBody>
                  <a:tcPr marL="4763" marR="4763" marT="4763" marB="0" anchor="ctr"/>
                </a:tc>
                <a:tc>
                  <a:txBody>
                    <a:bodyPr/>
                    <a:lstStyle/>
                    <a:p>
                      <a:pPr algn="r" fontAlgn="ctr"/>
                      <a:r>
                        <a:rPr lang="en-IE" sz="1400" u="none" strike="noStrike" dirty="0">
                          <a:effectLst/>
                        </a:rPr>
                        <a:t>1</a:t>
                      </a:r>
                      <a:endParaRPr lang="en-IE"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 xmlns:a16="http://schemas.microsoft.com/office/drawing/2014/main" val="882935275"/>
                  </a:ext>
                </a:extLst>
              </a:tr>
              <a:tr h="269856">
                <a:tc>
                  <a:txBody>
                    <a:bodyPr/>
                    <a:lstStyle/>
                    <a:p>
                      <a:pPr algn="l" fontAlgn="ctr"/>
                      <a:r>
                        <a:rPr lang="en-IE" sz="1000" u="none" strike="noStrike" dirty="0">
                          <a:effectLst/>
                        </a:rPr>
                        <a:t>Statistical forecasts / projections</a:t>
                      </a:r>
                      <a:endParaRPr lang="en-IE" sz="1000" b="0" i="0" u="none" strike="noStrike" dirty="0">
                        <a:solidFill>
                          <a:srgbClr val="000000"/>
                        </a:solidFill>
                        <a:effectLst/>
                        <a:latin typeface="Arial" panose="020B0604020202020204" pitchFamily="34" charset="0"/>
                      </a:endParaRPr>
                    </a:p>
                  </a:txBody>
                  <a:tcPr marL="4763" marR="4763" marT="4763" marB="0" anchor="ctr"/>
                </a:tc>
                <a:tc>
                  <a:txBody>
                    <a:bodyPr/>
                    <a:lstStyle/>
                    <a:p>
                      <a:pPr algn="r" fontAlgn="ctr"/>
                      <a:r>
                        <a:rPr lang="en-IE" sz="1400" u="none" strike="noStrike" dirty="0">
                          <a:effectLst/>
                        </a:rPr>
                        <a:t>1</a:t>
                      </a:r>
                      <a:endParaRPr lang="en-IE"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 xmlns:a16="http://schemas.microsoft.com/office/drawing/2014/main" val="158335832"/>
                  </a:ext>
                </a:extLst>
              </a:tr>
              <a:tr h="269856">
                <a:tc>
                  <a:txBody>
                    <a:bodyPr/>
                    <a:lstStyle/>
                    <a:p>
                      <a:pPr algn="l" fontAlgn="ctr"/>
                      <a:r>
                        <a:rPr lang="en-IE" sz="1000" u="none" strike="noStrike" dirty="0">
                          <a:effectLst/>
                        </a:rPr>
                        <a:t>Access to raw data</a:t>
                      </a:r>
                      <a:endParaRPr lang="en-IE" sz="1000" b="0" i="0" u="none" strike="noStrike" dirty="0">
                        <a:solidFill>
                          <a:srgbClr val="000000"/>
                        </a:solidFill>
                        <a:effectLst/>
                        <a:latin typeface="Arial" panose="020B0604020202020204" pitchFamily="34" charset="0"/>
                      </a:endParaRPr>
                    </a:p>
                  </a:txBody>
                  <a:tcPr marL="4763" marR="4763" marT="4763" marB="0" anchor="ctr"/>
                </a:tc>
                <a:tc>
                  <a:txBody>
                    <a:bodyPr/>
                    <a:lstStyle/>
                    <a:p>
                      <a:pPr algn="r" fontAlgn="ctr"/>
                      <a:r>
                        <a:rPr lang="en-IE" sz="1400" u="none" strike="noStrike" dirty="0">
                          <a:effectLst/>
                        </a:rPr>
                        <a:t>1</a:t>
                      </a:r>
                      <a:endParaRPr lang="en-IE" sz="1400" b="0" i="0" u="none" strike="noStrike" dirty="0">
                        <a:solidFill>
                          <a:srgbClr val="000000"/>
                        </a:solidFill>
                        <a:effectLst/>
                        <a:latin typeface="Arial" panose="020B0604020202020204" pitchFamily="34" charset="0"/>
                      </a:endParaRPr>
                    </a:p>
                  </a:txBody>
                  <a:tcPr marL="4763" marR="4763" marT="4763" marB="0" anchor="ctr"/>
                </a:tc>
                <a:extLst>
                  <a:ext uri="{0D108BD9-81ED-4DB2-BD59-A6C34878D82A}">
                    <a16:rowId xmlns="" xmlns:a16="http://schemas.microsoft.com/office/drawing/2014/main" val="1835053724"/>
                  </a:ext>
                </a:extLst>
              </a:tr>
              <a:tr h="246390">
                <a:tc>
                  <a:txBody>
                    <a:bodyPr/>
                    <a:lstStyle/>
                    <a:p>
                      <a:pPr algn="l" fontAlgn="ctr"/>
                      <a:r>
                        <a:rPr lang="en-IE" sz="1200" u="none" strike="noStrike" dirty="0">
                          <a:effectLst/>
                        </a:rPr>
                        <a:t>Total Task instructions</a:t>
                      </a:r>
                      <a:endParaRPr lang="en-IE" sz="1200" b="1" i="0" u="none" strike="noStrike" dirty="0">
                        <a:solidFill>
                          <a:srgbClr val="000000"/>
                        </a:solidFill>
                        <a:effectLst/>
                        <a:latin typeface="Arial" panose="020B0604020202020204" pitchFamily="34" charset="0"/>
                      </a:endParaRPr>
                    </a:p>
                  </a:txBody>
                  <a:tcPr marL="4763" marR="4763" marT="4763" marB="0" anchor="ctr"/>
                </a:tc>
                <a:tc>
                  <a:txBody>
                    <a:bodyPr/>
                    <a:lstStyle/>
                    <a:p>
                      <a:pPr algn="r" fontAlgn="ctr"/>
                      <a:r>
                        <a:rPr lang="en-IE" sz="1200" u="none" strike="noStrike" dirty="0">
                          <a:effectLst/>
                        </a:rPr>
                        <a:t>12</a:t>
                      </a:r>
                      <a:endParaRPr lang="en-IE" sz="12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 xmlns:a16="http://schemas.microsoft.com/office/drawing/2014/main" val="2045555771"/>
                  </a:ext>
                </a:extLst>
              </a:tr>
            </a:tbl>
          </a:graphicData>
        </a:graphic>
      </p:graphicFrame>
    </p:spTree>
    <p:extLst>
      <p:ext uri="{BB962C8B-B14F-4D97-AF65-F5344CB8AC3E}">
        <p14:creationId xmlns:p14="http://schemas.microsoft.com/office/powerpoint/2010/main" val="861926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5950" y="1211263"/>
            <a:ext cx="6873489" cy="1102519"/>
          </a:xfrm>
        </p:spPr>
        <p:txBody>
          <a:bodyPr/>
          <a:lstStyle/>
          <a:p>
            <a:r>
              <a:rPr lang="en-US" dirty="0">
                <a:solidFill>
                  <a:srgbClr val="000000"/>
                </a:solidFill>
              </a:rPr>
              <a:t>Choosing customers</a:t>
            </a:r>
            <a:endParaRPr lang="en-IE" dirty="0"/>
          </a:p>
        </p:txBody>
      </p:sp>
    </p:spTree>
    <p:extLst>
      <p:ext uri="{BB962C8B-B14F-4D97-AF65-F5344CB8AC3E}">
        <p14:creationId xmlns:p14="http://schemas.microsoft.com/office/powerpoint/2010/main" val="3965681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nvPr>
        </p:nvGraphicFramePr>
        <p:xfrm>
          <a:off x="1317129" y="504528"/>
          <a:ext cx="6130531" cy="3911512"/>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p:cNvSpPr/>
          <p:nvPr/>
        </p:nvSpPr>
        <p:spPr>
          <a:xfrm>
            <a:off x="5391925" y="1211367"/>
            <a:ext cx="1152017" cy="301921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A" sz="1350">
              <a:solidFill>
                <a:prstClr val="white"/>
              </a:solidFill>
              <a:latin typeface="Calibri" panose="020F0502020204030204"/>
            </a:endParaRPr>
          </a:p>
        </p:txBody>
      </p:sp>
      <p:sp>
        <p:nvSpPr>
          <p:cNvPr id="4" name="Freeform 3"/>
          <p:cNvSpPr/>
          <p:nvPr/>
        </p:nvSpPr>
        <p:spPr>
          <a:xfrm>
            <a:off x="1930462" y="988756"/>
            <a:ext cx="5260824" cy="1496123"/>
          </a:xfrm>
          <a:custGeom>
            <a:avLst/>
            <a:gdLst>
              <a:gd name="connsiteX0" fmla="*/ 0 w 6248400"/>
              <a:gd name="connsiteY0" fmla="*/ 0 h 1522594"/>
              <a:gd name="connsiteX1" fmla="*/ 1390650 w 6248400"/>
              <a:gd name="connsiteY1" fmla="*/ 971550 h 1522594"/>
              <a:gd name="connsiteX2" fmla="*/ 4629150 w 6248400"/>
              <a:gd name="connsiteY2" fmla="*/ 1447800 h 1522594"/>
              <a:gd name="connsiteX3" fmla="*/ 6248400 w 6248400"/>
              <a:gd name="connsiteY3" fmla="*/ 1514475 h 1522594"/>
              <a:gd name="connsiteX0" fmla="*/ 0 w 6248400"/>
              <a:gd name="connsiteY0" fmla="*/ 0 h 1516421"/>
              <a:gd name="connsiteX1" fmla="*/ 1390650 w 6248400"/>
              <a:gd name="connsiteY1" fmla="*/ 971550 h 1516421"/>
              <a:gd name="connsiteX2" fmla="*/ 4629150 w 6248400"/>
              <a:gd name="connsiteY2" fmla="*/ 1447800 h 1516421"/>
              <a:gd name="connsiteX3" fmla="*/ 6248400 w 6248400"/>
              <a:gd name="connsiteY3" fmla="*/ 1514475 h 1516421"/>
              <a:gd name="connsiteX0" fmla="*/ 0 w 6501093"/>
              <a:gd name="connsiteY0" fmla="*/ 0 h 1674649"/>
              <a:gd name="connsiteX1" fmla="*/ 1643343 w 6501093"/>
              <a:gd name="connsiteY1" fmla="*/ 1129778 h 1674649"/>
              <a:gd name="connsiteX2" fmla="*/ 4881843 w 6501093"/>
              <a:gd name="connsiteY2" fmla="*/ 1606028 h 1674649"/>
              <a:gd name="connsiteX3" fmla="*/ 6501093 w 6501093"/>
              <a:gd name="connsiteY3" fmla="*/ 1672703 h 1674649"/>
              <a:gd name="connsiteX0" fmla="*/ 0 w 6501093"/>
              <a:gd name="connsiteY0" fmla="*/ 0 h 1674649"/>
              <a:gd name="connsiteX1" fmla="*/ 885264 w 6501093"/>
              <a:gd name="connsiteY1" fmla="*/ 874178 h 1674649"/>
              <a:gd name="connsiteX2" fmla="*/ 4881843 w 6501093"/>
              <a:gd name="connsiteY2" fmla="*/ 1606028 h 1674649"/>
              <a:gd name="connsiteX3" fmla="*/ 6501093 w 6501093"/>
              <a:gd name="connsiteY3" fmla="*/ 1672703 h 1674649"/>
              <a:gd name="connsiteX0" fmla="*/ 0 w 6501093"/>
              <a:gd name="connsiteY0" fmla="*/ 0 h 1674649"/>
              <a:gd name="connsiteX1" fmla="*/ 885264 w 6501093"/>
              <a:gd name="connsiteY1" fmla="*/ 874178 h 1674649"/>
              <a:gd name="connsiteX2" fmla="*/ 4881843 w 6501093"/>
              <a:gd name="connsiteY2" fmla="*/ 1606028 h 1674649"/>
              <a:gd name="connsiteX3" fmla="*/ 6501093 w 6501093"/>
              <a:gd name="connsiteY3" fmla="*/ 1672703 h 1674649"/>
              <a:gd name="connsiteX0" fmla="*/ 0 w 6501093"/>
              <a:gd name="connsiteY0" fmla="*/ 0 h 1674649"/>
              <a:gd name="connsiteX1" fmla="*/ 885264 w 6501093"/>
              <a:gd name="connsiteY1" fmla="*/ 874178 h 1674649"/>
              <a:gd name="connsiteX2" fmla="*/ 4881843 w 6501093"/>
              <a:gd name="connsiteY2" fmla="*/ 1606028 h 1674649"/>
              <a:gd name="connsiteX3" fmla="*/ 6501093 w 6501093"/>
              <a:gd name="connsiteY3" fmla="*/ 1672703 h 1674649"/>
              <a:gd name="connsiteX0" fmla="*/ 0 w 6501093"/>
              <a:gd name="connsiteY0" fmla="*/ 0 h 1674649"/>
              <a:gd name="connsiteX1" fmla="*/ 1015440 w 6501093"/>
              <a:gd name="connsiteY1" fmla="*/ 959378 h 1674649"/>
              <a:gd name="connsiteX2" fmla="*/ 4881843 w 6501093"/>
              <a:gd name="connsiteY2" fmla="*/ 1606028 h 1674649"/>
              <a:gd name="connsiteX3" fmla="*/ 6501093 w 6501093"/>
              <a:gd name="connsiteY3" fmla="*/ 1672703 h 1674649"/>
              <a:gd name="connsiteX0" fmla="*/ 0 w 6501093"/>
              <a:gd name="connsiteY0" fmla="*/ 0 h 1674649"/>
              <a:gd name="connsiteX1" fmla="*/ 1015440 w 6501093"/>
              <a:gd name="connsiteY1" fmla="*/ 959378 h 1674649"/>
              <a:gd name="connsiteX2" fmla="*/ 4881843 w 6501093"/>
              <a:gd name="connsiteY2" fmla="*/ 1606028 h 1674649"/>
              <a:gd name="connsiteX3" fmla="*/ 6501093 w 6501093"/>
              <a:gd name="connsiteY3" fmla="*/ 1672703 h 1674649"/>
              <a:gd name="connsiteX0" fmla="*/ 0 w 6501093"/>
              <a:gd name="connsiteY0" fmla="*/ 0 h 1672703"/>
              <a:gd name="connsiteX1" fmla="*/ 1015440 w 6501093"/>
              <a:gd name="connsiteY1" fmla="*/ 959378 h 1672703"/>
              <a:gd name="connsiteX2" fmla="*/ 6501093 w 6501093"/>
              <a:gd name="connsiteY2" fmla="*/ 1672703 h 1672703"/>
              <a:gd name="connsiteX0" fmla="*/ 0 w 6485252"/>
              <a:gd name="connsiteY0" fmla="*/ 0 h 1712638"/>
              <a:gd name="connsiteX1" fmla="*/ 1015440 w 6485252"/>
              <a:gd name="connsiteY1" fmla="*/ 959378 h 1712638"/>
              <a:gd name="connsiteX2" fmla="*/ 6485252 w 6485252"/>
              <a:gd name="connsiteY2" fmla="*/ 1712638 h 1712638"/>
              <a:gd name="connsiteX0" fmla="*/ 0 w 6485252"/>
              <a:gd name="connsiteY0" fmla="*/ 0 h 1712638"/>
              <a:gd name="connsiteX1" fmla="*/ 1015440 w 6485252"/>
              <a:gd name="connsiteY1" fmla="*/ 959378 h 1712638"/>
              <a:gd name="connsiteX2" fmla="*/ 6485252 w 6485252"/>
              <a:gd name="connsiteY2" fmla="*/ 1712638 h 1712638"/>
              <a:gd name="connsiteX0" fmla="*/ 0 w 6485252"/>
              <a:gd name="connsiteY0" fmla="*/ 0 h 1712638"/>
              <a:gd name="connsiteX1" fmla="*/ 1427299 w 6485252"/>
              <a:gd name="connsiteY1" fmla="*/ 1254896 h 1712638"/>
              <a:gd name="connsiteX2" fmla="*/ 6485252 w 6485252"/>
              <a:gd name="connsiteY2" fmla="*/ 1712638 h 1712638"/>
              <a:gd name="connsiteX0" fmla="*/ 0 w 6501092"/>
              <a:gd name="connsiteY0" fmla="*/ 0 h 1864391"/>
              <a:gd name="connsiteX1" fmla="*/ 1443139 w 6501092"/>
              <a:gd name="connsiteY1" fmla="*/ 1406649 h 1864391"/>
              <a:gd name="connsiteX2" fmla="*/ 6501092 w 6501092"/>
              <a:gd name="connsiteY2" fmla="*/ 1864391 h 1864391"/>
            </a:gdLst>
            <a:ahLst/>
            <a:cxnLst>
              <a:cxn ang="0">
                <a:pos x="connsiteX0" y="connsiteY0"/>
              </a:cxn>
              <a:cxn ang="0">
                <a:pos x="connsiteX1" y="connsiteY1"/>
              </a:cxn>
              <a:cxn ang="0">
                <a:pos x="connsiteX2" y="connsiteY2"/>
              </a:cxn>
            </a:cxnLst>
            <a:rect l="l" t="t" r="r" b="b"/>
            <a:pathLst>
              <a:path w="6501092" h="1864391">
                <a:moveTo>
                  <a:pt x="0" y="0"/>
                </a:moveTo>
                <a:cubicBezTo>
                  <a:pt x="164072" y="365126"/>
                  <a:pt x="359624" y="1095917"/>
                  <a:pt x="1443139" y="1406649"/>
                </a:cubicBezTo>
                <a:cubicBezTo>
                  <a:pt x="2526654" y="1717381"/>
                  <a:pt x="5294885" y="1803639"/>
                  <a:pt x="6501092" y="1864391"/>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prstClr val="white"/>
              </a:solidFill>
              <a:latin typeface="Calibri" panose="020F0502020204030204"/>
            </a:endParaRPr>
          </a:p>
        </p:txBody>
      </p:sp>
      <p:sp>
        <p:nvSpPr>
          <p:cNvPr id="5" name="Freeform 4"/>
          <p:cNvSpPr/>
          <p:nvPr/>
        </p:nvSpPr>
        <p:spPr>
          <a:xfrm>
            <a:off x="1953979" y="2538983"/>
            <a:ext cx="5262944" cy="1393151"/>
          </a:xfrm>
          <a:custGeom>
            <a:avLst/>
            <a:gdLst>
              <a:gd name="connsiteX0" fmla="*/ 0 w 6229350"/>
              <a:gd name="connsiteY0" fmla="*/ 1438275 h 1438275"/>
              <a:gd name="connsiteX1" fmla="*/ 371475 w 6229350"/>
              <a:gd name="connsiteY1" fmla="*/ 990600 h 1438275"/>
              <a:gd name="connsiteX2" fmla="*/ 1743075 w 6229350"/>
              <a:gd name="connsiteY2" fmla="*/ 419100 h 1438275"/>
              <a:gd name="connsiteX3" fmla="*/ 4514850 w 6229350"/>
              <a:gd name="connsiteY3" fmla="*/ 76200 h 1438275"/>
              <a:gd name="connsiteX4" fmla="*/ 6229350 w 6229350"/>
              <a:gd name="connsiteY4" fmla="*/ 0 h 1438275"/>
              <a:gd name="connsiteX5" fmla="*/ 6229350 w 6229350"/>
              <a:gd name="connsiteY5" fmla="*/ 0 h 1438275"/>
              <a:gd name="connsiteX0" fmla="*/ 0 w 6466295"/>
              <a:gd name="connsiteY0" fmla="*/ 1599597 h 1599597"/>
              <a:gd name="connsiteX1" fmla="*/ 608420 w 6466295"/>
              <a:gd name="connsiteY1" fmla="*/ 990600 h 1599597"/>
              <a:gd name="connsiteX2" fmla="*/ 1980020 w 6466295"/>
              <a:gd name="connsiteY2" fmla="*/ 419100 h 1599597"/>
              <a:gd name="connsiteX3" fmla="*/ 4751795 w 6466295"/>
              <a:gd name="connsiteY3" fmla="*/ 76200 h 1599597"/>
              <a:gd name="connsiteX4" fmla="*/ 6466295 w 6466295"/>
              <a:gd name="connsiteY4" fmla="*/ 0 h 1599597"/>
              <a:gd name="connsiteX5" fmla="*/ 6466295 w 6466295"/>
              <a:gd name="connsiteY5" fmla="*/ 0 h 1599597"/>
              <a:gd name="connsiteX0" fmla="*/ 0 w 6466295"/>
              <a:gd name="connsiteY0" fmla="*/ 1599597 h 1599597"/>
              <a:gd name="connsiteX1" fmla="*/ 1980020 w 6466295"/>
              <a:gd name="connsiteY1" fmla="*/ 419100 h 1599597"/>
              <a:gd name="connsiteX2" fmla="*/ 4751795 w 6466295"/>
              <a:gd name="connsiteY2" fmla="*/ 76200 h 1599597"/>
              <a:gd name="connsiteX3" fmla="*/ 6466295 w 6466295"/>
              <a:gd name="connsiteY3" fmla="*/ 0 h 1599597"/>
              <a:gd name="connsiteX4" fmla="*/ 6466295 w 6466295"/>
              <a:gd name="connsiteY4" fmla="*/ 0 h 1599597"/>
              <a:gd name="connsiteX0" fmla="*/ 0 w 6466295"/>
              <a:gd name="connsiteY0" fmla="*/ 1602621 h 1602621"/>
              <a:gd name="connsiteX1" fmla="*/ 1009311 w 6466295"/>
              <a:gd name="connsiteY1" fmla="*/ 618015 h 1602621"/>
              <a:gd name="connsiteX2" fmla="*/ 4751795 w 6466295"/>
              <a:gd name="connsiteY2" fmla="*/ 79224 h 1602621"/>
              <a:gd name="connsiteX3" fmla="*/ 6466295 w 6466295"/>
              <a:gd name="connsiteY3" fmla="*/ 3024 h 1602621"/>
              <a:gd name="connsiteX4" fmla="*/ 6466295 w 6466295"/>
              <a:gd name="connsiteY4" fmla="*/ 3024 h 1602621"/>
              <a:gd name="connsiteX0" fmla="*/ 0 w 6466295"/>
              <a:gd name="connsiteY0" fmla="*/ 1602621 h 1602621"/>
              <a:gd name="connsiteX1" fmla="*/ 1009311 w 6466295"/>
              <a:gd name="connsiteY1" fmla="*/ 618015 h 1602621"/>
              <a:gd name="connsiteX2" fmla="*/ 4751795 w 6466295"/>
              <a:gd name="connsiteY2" fmla="*/ 79224 h 1602621"/>
              <a:gd name="connsiteX3" fmla="*/ 6466295 w 6466295"/>
              <a:gd name="connsiteY3" fmla="*/ 3024 h 1602621"/>
              <a:gd name="connsiteX4" fmla="*/ 6466295 w 6466295"/>
              <a:gd name="connsiteY4" fmla="*/ 3024 h 1602621"/>
              <a:gd name="connsiteX0" fmla="*/ 0 w 6466295"/>
              <a:gd name="connsiteY0" fmla="*/ 1602621 h 1602621"/>
              <a:gd name="connsiteX1" fmla="*/ 1009311 w 6466295"/>
              <a:gd name="connsiteY1" fmla="*/ 618015 h 1602621"/>
              <a:gd name="connsiteX2" fmla="*/ 4751795 w 6466295"/>
              <a:gd name="connsiteY2" fmla="*/ 79224 h 1602621"/>
              <a:gd name="connsiteX3" fmla="*/ 6466295 w 6466295"/>
              <a:gd name="connsiteY3" fmla="*/ 3024 h 1602621"/>
              <a:gd name="connsiteX4" fmla="*/ 6466295 w 6466295"/>
              <a:gd name="connsiteY4" fmla="*/ 3024 h 1602621"/>
              <a:gd name="connsiteX0" fmla="*/ 0 w 6466295"/>
              <a:gd name="connsiteY0" fmla="*/ 1607328 h 1607328"/>
              <a:gd name="connsiteX1" fmla="*/ 848800 w 6466295"/>
              <a:gd name="connsiteY1" fmla="*/ 726430 h 1607328"/>
              <a:gd name="connsiteX2" fmla="*/ 4751795 w 6466295"/>
              <a:gd name="connsiteY2" fmla="*/ 83931 h 1607328"/>
              <a:gd name="connsiteX3" fmla="*/ 6466295 w 6466295"/>
              <a:gd name="connsiteY3" fmla="*/ 7731 h 1607328"/>
              <a:gd name="connsiteX4" fmla="*/ 6466295 w 6466295"/>
              <a:gd name="connsiteY4" fmla="*/ 7731 h 1607328"/>
              <a:gd name="connsiteX0" fmla="*/ 0 w 6466295"/>
              <a:gd name="connsiteY0" fmla="*/ 1607328 h 1607328"/>
              <a:gd name="connsiteX1" fmla="*/ 848800 w 6466295"/>
              <a:gd name="connsiteY1" fmla="*/ 726430 h 1607328"/>
              <a:gd name="connsiteX2" fmla="*/ 4751795 w 6466295"/>
              <a:gd name="connsiteY2" fmla="*/ 83931 h 1607328"/>
              <a:gd name="connsiteX3" fmla="*/ 6466295 w 6466295"/>
              <a:gd name="connsiteY3" fmla="*/ 7731 h 1607328"/>
              <a:gd name="connsiteX4" fmla="*/ 6466295 w 6466295"/>
              <a:gd name="connsiteY4" fmla="*/ 7731 h 1607328"/>
              <a:gd name="connsiteX0" fmla="*/ 0 w 6466295"/>
              <a:gd name="connsiteY0" fmla="*/ 1607328 h 1607328"/>
              <a:gd name="connsiteX1" fmla="*/ 848800 w 6466295"/>
              <a:gd name="connsiteY1" fmla="*/ 726430 h 1607328"/>
              <a:gd name="connsiteX2" fmla="*/ 4751795 w 6466295"/>
              <a:gd name="connsiteY2" fmla="*/ 83931 h 1607328"/>
              <a:gd name="connsiteX3" fmla="*/ 6466295 w 6466295"/>
              <a:gd name="connsiteY3" fmla="*/ 7731 h 1607328"/>
              <a:gd name="connsiteX4" fmla="*/ 6466295 w 6466295"/>
              <a:gd name="connsiteY4" fmla="*/ 7731 h 1607328"/>
              <a:gd name="connsiteX0" fmla="*/ 0 w 6466295"/>
              <a:gd name="connsiteY0" fmla="*/ 1603071 h 1603071"/>
              <a:gd name="connsiteX1" fmla="*/ 940521 w 6466295"/>
              <a:gd name="connsiteY1" fmla="*/ 629989 h 1603071"/>
              <a:gd name="connsiteX2" fmla="*/ 4751795 w 6466295"/>
              <a:gd name="connsiteY2" fmla="*/ 79674 h 1603071"/>
              <a:gd name="connsiteX3" fmla="*/ 6466295 w 6466295"/>
              <a:gd name="connsiteY3" fmla="*/ 3474 h 1603071"/>
              <a:gd name="connsiteX4" fmla="*/ 6466295 w 6466295"/>
              <a:gd name="connsiteY4" fmla="*/ 3474 h 1603071"/>
              <a:gd name="connsiteX0" fmla="*/ 0 w 6466295"/>
              <a:gd name="connsiteY0" fmla="*/ 1599597 h 1599597"/>
              <a:gd name="connsiteX1" fmla="*/ 940521 w 6466295"/>
              <a:gd name="connsiteY1" fmla="*/ 626515 h 1599597"/>
              <a:gd name="connsiteX2" fmla="*/ 6466295 w 6466295"/>
              <a:gd name="connsiteY2" fmla="*/ 0 h 1599597"/>
              <a:gd name="connsiteX3" fmla="*/ 6466295 w 6466295"/>
              <a:gd name="connsiteY3" fmla="*/ 0 h 1599597"/>
              <a:gd name="connsiteX0" fmla="*/ 0 w 6466295"/>
              <a:gd name="connsiteY0" fmla="*/ 1599597 h 1599597"/>
              <a:gd name="connsiteX1" fmla="*/ 940521 w 6466295"/>
              <a:gd name="connsiteY1" fmla="*/ 626515 h 1599597"/>
              <a:gd name="connsiteX2" fmla="*/ 6466295 w 6466295"/>
              <a:gd name="connsiteY2" fmla="*/ 0 h 1599597"/>
              <a:gd name="connsiteX3" fmla="*/ 6466295 w 6466295"/>
              <a:gd name="connsiteY3" fmla="*/ 0 h 1599597"/>
              <a:gd name="connsiteX0" fmla="*/ 0 w 6466295"/>
              <a:gd name="connsiteY0" fmla="*/ 1599597 h 1599597"/>
              <a:gd name="connsiteX1" fmla="*/ 940521 w 6466295"/>
              <a:gd name="connsiteY1" fmla="*/ 626515 h 1599597"/>
              <a:gd name="connsiteX2" fmla="*/ 1548305 w 6466295"/>
              <a:gd name="connsiteY2" fmla="*/ 245222 h 1599597"/>
              <a:gd name="connsiteX3" fmla="*/ 6466295 w 6466295"/>
              <a:gd name="connsiteY3" fmla="*/ 0 h 1599597"/>
              <a:gd name="connsiteX4" fmla="*/ 6466295 w 6466295"/>
              <a:gd name="connsiteY4" fmla="*/ 0 h 1599597"/>
              <a:gd name="connsiteX0" fmla="*/ 0 w 6466295"/>
              <a:gd name="connsiteY0" fmla="*/ 1599597 h 1599597"/>
              <a:gd name="connsiteX1" fmla="*/ 1548305 w 6466295"/>
              <a:gd name="connsiteY1" fmla="*/ 245222 h 1599597"/>
              <a:gd name="connsiteX2" fmla="*/ 6466295 w 6466295"/>
              <a:gd name="connsiteY2" fmla="*/ 0 h 1599597"/>
              <a:gd name="connsiteX3" fmla="*/ 6466295 w 6466295"/>
              <a:gd name="connsiteY3" fmla="*/ 0 h 1599597"/>
              <a:gd name="connsiteX0" fmla="*/ 0 w 6466295"/>
              <a:gd name="connsiteY0" fmla="*/ 1599597 h 1599597"/>
              <a:gd name="connsiteX1" fmla="*/ 1548305 w 6466295"/>
              <a:gd name="connsiteY1" fmla="*/ 245222 h 1599597"/>
              <a:gd name="connsiteX2" fmla="*/ 6466295 w 6466295"/>
              <a:gd name="connsiteY2" fmla="*/ 0 h 1599597"/>
              <a:gd name="connsiteX3" fmla="*/ 6466295 w 6466295"/>
              <a:gd name="connsiteY3" fmla="*/ 0 h 1599597"/>
              <a:gd name="connsiteX0" fmla="*/ 0 w 6466295"/>
              <a:gd name="connsiteY0" fmla="*/ 1599597 h 1599597"/>
              <a:gd name="connsiteX1" fmla="*/ 1248332 w 6466295"/>
              <a:gd name="connsiteY1" fmla="*/ 327306 h 1599597"/>
              <a:gd name="connsiteX2" fmla="*/ 6466295 w 6466295"/>
              <a:gd name="connsiteY2" fmla="*/ 0 h 1599597"/>
              <a:gd name="connsiteX3" fmla="*/ 6466295 w 6466295"/>
              <a:gd name="connsiteY3" fmla="*/ 0 h 1599597"/>
              <a:gd name="connsiteX0" fmla="*/ 0 w 6466295"/>
              <a:gd name="connsiteY0" fmla="*/ 1599597 h 1599597"/>
              <a:gd name="connsiteX1" fmla="*/ 1248332 w 6466295"/>
              <a:gd name="connsiteY1" fmla="*/ 327306 h 1599597"/>
              <a:gd name="connsiteX2" fmla="*/ 6466295 w 6466295"/>
              <a:gd name="connsiteY2" fmla="*/ 0 h 1599597"/>
              <a:gd name="connsiteX3" fmla="*/ 6466295 w 6466295"/>
              <a:gd name="connsiteY3" fmla="*/ 0 h 1599597"/>
              <a:gd name="connsiteX0" fmla="*/ 0 w 6466295"/>
              <a:gd name="connsiteY0" fmla="*/ 1599597 h 1599597"/>
              <a:gd name="connsiteX1" fmla="*/ 1122027 w 6466295"/>
              <a:gd name="connsiteY1" fmla="*/ 349693 h 1599597"/>
              <a:gd name="connsiteX2" fmla="*/ 6466295 w 6466295"/>
              <a:gd name="connsiteY2" fmla="*/ 0 h 1599597"/>
              <a:gd name="connsiteX3" fmla="*/ 6466295 w 6466295"/>
              <a:gd name="connsiteY3" fmla="*/ 0 h 1599597"/>
              <a:gd name="connsiteX0" fmla="*/ 0 w 6466295"/>
              <a:gd name="connsiteY0" fmla="*/ 1599597 h 1599597"/>
              <a:gd name="connsiteX1" fmla="*/ 1122027 w 6466295"/>
              <a:gd name="connsiteY1" fmla="*/ 349693 h 1599597"/>
              <a:gd name="connsiteX2" fmla="*/ 6466295 w 6466295"/>
              <a:gd name="connsiteY2" fmla="*/ 0 h 1599597"/>
              <a:gd name="connsiteX3" fmla="*/ 6466295 w 6466295"/>
              <a:gd name="connsiteY3" fmla="*/ 0 h 1599597"/>
              <a:gd name="connsiteX0" fmla="*/ 0 w 6466295"/>
              <a:gd name="connsiteY0" fmla="*/ 1599597 h 1599597"/>
              <a:gd name="connsiteX1" fmla="*/ 1122027 w 6466295"/>
              <a:gd name="connsiteY1" fmla="*/ 349693 h 1599597"/>
              <a:gd name="connsiteX2" fmla="*/ 6466295 w 6466295"/>
              <a:gd name="connsiteY2" fmla="*/ 0 h 1599597"/>
              <a:gd name="connsiteX3" fmla="*/ 6466295 w 6466295"/>
              <a:gd name="connsiteY3" fmla="*/ 0 h 1599597"/>
              <a:gd name="connsiteX0" fmla="*/ 0 w 6466295"/>
              <a:gd name="connsiteY0" fmla="*/ 1636908 h 1636908"/>
              <a:gd name="connsiteX1" fmla="*/ 1122027 w 6466295"/>
              <a:gd name="connsiteY1" fmla="*/ 387004 h 1636908"/>
              <a:gd name="connsiteX2" fmla="*/ 6466295 w 6466295"/>
              <a:gd name="connsiteY2" fmla="*/ 37311 h 1636908"/>
              <a:gd name="connsiteX3" fmla="*/ 6466295 w 6466295"/>
              <a:gd name="connsiteY3" fmla="*/ 0 h 1636908"/>
              <a:gd name="connsiteX0" fmla="*/ 0 w 6466295"/>
              <a:gd name="connsiteY0" fmla="*/ 1599597 h 1599597"/>
              <a:gd name="connsiteX1" fmla="*/ 1122027 w 6466295"/>
              <a:gd name="connsiteY1" fmla="*/ 349693 h 1599597"/>
              <a:gd name="connsiteX2" fmla="*/ 6466295 w 6466295"/>
              <a:gd name="connsiteY2" fmla="*/ 0 h 1599597"/>
              <a:gd name="connsiteX0" fmla="*/ 0 w 6513659"/>
              <a:gd name="connsiteY0" fmla="*/ 1502590 h 1502590"/>
              <a:gd name="connsiteX1" fmla="*/ 1122027 w 6513659"/>
              <a:gd name="connsiteY1" fmla="*/ 252686 h 1502590"/>
              <a:gd name="connsiteX2" fmla="*/ 6513659 w 6513659"/>
              <a:gd name="connsiteY2" fmla="*/ 0 h 1502590"/>
              <a:gd name="connsiteX0" fmla="*/ 0 w 6482083"/>
              <a:gd name="connsiteY0" fmla="*/ 1621984 h 1621984"/>
              <a:gd name="connsiteX1" fmla="*/ 1122027 w 6482083"/>
              <a:gd name="connsiteY1" fmla="*/ 372080 h 1621984"/>
              <a:gd name="connsiteX2" fmla="*/ 6482083 w 6482083"/>
              <a:gd name="connsiteY2" fmla="*/ 0 h 1621984"/>
              <a:gd name="connsiteX0" fmla="*/ 0 w 6482083"/>
              <a:gd name="connsiteY0" fmla="*/ 1621984 h 1621984"/>
              <a:gd name="connsiteX1" fmla="*/ 1224650 w 6482083"/>
              <a:gd name="connsiteY1" fmla="*/ 364618 h 1621984"/>
              <a:gd name="connsiteX2" fmla="*/ 6482083 w 6482083"/>
              <a:gd name="connsiteY2" fmla="*/ 0 h 1621984"/>
            </a:gdLst>
            <a:ahLst/>
            <a:cxnLst>
              <a:cxn ang="0">
                <a:pos x="connsiteX0" y="connsiteY0"/>
              </a:cxn>
              <a:cxn ang="0">
                <a:pos x="connsiteX1" y="connsiteY1"/>
              </a:cxn>
              <a:cxn ang="0">
                <a:pos x="connsiteX2" y="connsiteY2"/>
              </a:cxn>
            </a:cxnLst>
            <a:rect l="l" t="t" r="r" b="b"/>
            <a:pathLst>
              <a:path w="6482083" h="1621984">
                <a:moveTo>
                  <a:pt x="0" y="1621984"/>
                </a:moveTo>
                <a:cubicBezTo>
                  <a:pt x="125213" y="1198043"/>
                  <a:pt x="146934" y="631218"/>
                  <a:pt x="1224650" y="364618"/>
                </a:cubicBezTo>
                <a:cubicBezTo>
                  <a:pt x="3013957" y="-15900"/>
                  <a:pt x="5334817" y="55794"/>
                  <a:pt x="6482083"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a:endParaRPr lang="en-US" sz="825">
              <a:solidFill>
                <a:prstClr val="white"/>
              </a:solidFill>
              <a:latin typeface="Calibri" panose="020F0502020204030204"/>
            </a:endParaRPr>
          </a:p>
        </p:txBody>
      </p:sp>
      <p:sp>
        <p:nvSpPr>
          <p:cNvPr id="6" name="TextBox 5"/>
          <p:cNvSpPr txBox="1"/>
          <p:nvPr/>
        </p:nvSpPr>
        <p:spPr>
          <a:xfrm>
            <a:off x="910128" y="4621138"/>
            <a:ext cx="7563028" cy="300082"/>
          </a:xfrm>
          <a:prstGeom prst="rect">
            <a:avLst/>
          </a:prstGeom>
          <a:noFill/>
        </p:spPr>
        <p:txBody>
          <a:bodyPr wrap="square" rtlCol="0">
            <a:spAutoFit/>
          </a:bodyPr>
          <a:lstStyle/>
          <a:p>
            <a:pPr defTabSz="685800"/>
            <a:r>
              <a:rPr lang="en-US" sz="1350" dirty="0">
                <a:solidFill>
                  <a:prstClr val="black"/>
                </a:solidFill>
                <a:latin typeface="Calibri" panose="020F0502020204030204"/>
              </a:rPr>
              <a:t>These data are from 16 different studies with different tasks and varying between 15 and 31 participants</a:t>
            </a:r>
            <a:endParaRPr lang="en-CA" sz="1350" dirty="0">
              <a:solidFill>
                <a:prstClr val="black"/>
              </a:solidFill>
              <a:latin typeface="Calibri" panose="020F0502020204030204"/>
            </a:endParaRPr>
          </a:p>
        </p:txBody>
      </p:sp>
    </p:spTree>
    <p:extLst>
      <p:ext uri="{BB962C8B-B14F-4D97-AF65-F5344CB8AC3E}">
        <p14:creationId xmlns:p14="http://schemas.microsoft.com/office/powerpoint/2010/main" val="3016385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5950" y="1211263"/>
            <a:ext cx="6873489" cy="1102519"/>
          </a:xfrm>
        </p:spPr>
        <p:txBody>
          <a:bodyPr/>
          <a:lstStyle/>
          <a:p>
            <a:r>
              <a:rPr lang="en-US" dirty="0">
                <a:solidFill>
                  <a:srgbClr val="000000"/>
                </a:solidFill>
              </a:rPr>
              <a:t>Creating task instructions</a:t>
            </a:r>
            <a:endParaRPr lang="en-IE" dirty="0"/>
          </a:p>
        </p:txBody>
      </p:sp>
    </p:spTree>
    <p:extLst>
      <p:ext uri="{BB962C8B-B14F-4D97-AF65-F5344CB8AC3E}">
        <p14:creationId xmlns:p14="http://schemas.microsoft.com/office/powerpoint/2010/main" val="1614924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D47646B-DC81-41B0-8DF4-DDA5C8E826D8}"/>
              </a:ext>
            </a:extLst>
          </p:cNvPr>
          <p:cNvPicPr>
            <a:picLocks noChangeAspect="1"/>
          </p:cNvPicPr>
          <p:nvPr/>
        </p:nvPicPr>
        <p:blipFill rotWithShape="1">
          <a:blip r:embed="rId2"/>
          <a:srcRect l="854"/>
          <a:stretch/>
        </p:blipFill>
        <p:spPr>
          <a:xfrm>
            <a:off x="1603716" y="0"/>
            <a:ext cx="5988141" cy="5143500"/>
          </a:xfrm>
          <a:prstGeom prst="rect">
            <a:avLst/>
          </a:prstGeom>
        </p:spPr>
      </p:pic>
    </p:spTree>
    <p:extLst>
      <p:ext uri="{BB962C8B-B14F-4D97-AF65-F5344CB8AC3E}">
        <p14:creationId xmlns:p14="http://schemas.microsoft.com/office/powerpoint/2010/main" val="4007467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1723" y="-91441"/>
            <a:ext cx="7428153" cy="788350"/>
          </a:xfrm>
        </p:spPr>
        <p:txBody>
          <a:bodyPr/>
          <a:lstStyle/>
          <a:p>
            <a:r>
              <a:rPr lang="en-US" dirty="0">
                <a:solidFill>
                  <a:srgbClr val="000000"/>
                </a:solidFill>
              </a:rPr>
              <a:t>Creating task instructions</a:t>
            </a:r>
            <a:endParaRPr lang="en-US" b="1" dirty="0">
              <a:latin typeface="+mj-lt"/>
              <a:cs typeface="Helvetica"/>
            </a:endParaRPr>
          </a:p>
        </p:txBody>
      </p:sp>
      <p:sp>
        <p:nvSpPr>
          <p:cNvPr id="4" name="Content Placeholder 3"/>
          <p:cNvSpPr>
            <a:spLocks noGrp="1"/>
          </p:cNvSpPr>
          <p:nvPr>
            <p:ph idx="1"/>
          </p:nvPr>
        </p:nvSpPr>
        <p:spPr>
          <a:xfrm>
            <a:off x="583869" y="1169306"/>
            <a:ext cx="8300631" cy="3519194"/>
          </a:xfrm>
        </p:spPr>
        <p:txBody>
          <a:bodyPr>
            <a:normAutofit/>
          </a:bodyPr>
          <a:lstStyle/>
          <a:p>
            <a:pPr marL="342900" lvl="1" indent="-342900">
              <a:spcAft>
                <a:spcPts val="800"/>
              </a:spcAft>
              <a:buFont typeface="+mj-lt"/>
              <a:buAutoNum type="arabicPeriod"/>
            </a:pPr>
            <a:r>
              <a:rPr lang="en-US" dirty="0">
                <a:solidFill>
                  <a:srgbClr val="000000"/>
                </a:solidFill>
              </a:rPr>
              <a:t>Start with the answer, not the instruction</a:t>
            </a:r>
          </a:p>
          <a:p>
            <a:pPr marL="342900" lvl="1" indent="-342900">
              <a:spcAft>
                <a:spcPts val="800"/>
              </a:spcAft>
              <a:buFont typeface="+mj-lt"/>
              <a:buAutoNum type="arabicPeriod"/>
            </a:pPr>
            <a:r>
              <a:rPr lang="en-US" dirty="0">
                <a:solidFill>
                  <a:srgbClr val="000000"/>
                </a:solidFill>
              </a:rPr>
              <a:t>Representative, typical, fixable</a:t>
            </a:r>
          </a:p>
          <a:p>
            <a:pPr marL="342900" lvl="1" indent="-342900">
              <a:spcAft>
                <a:spcPts val="800"/>
              </a:spcAft>
              <a:buFont typeface="+mj-lt"/>
              <a:buAutoNum type="arabicPeriod"/>
            </a:pPr>
            <a:r>
              <a:rPr lang="en-US" dirty="0">
                <a:solidFill>
                  <a:srgbClr val="000000"/>
                </a:solidFill>
              </a:rPr>
              <a:t>Repeatable</a:t>
            </a:r>
          </a:p>
          <a:p>
            <a:pPr marL="342900" lvl="1" indent="-342900">
              <a:spcAft>
                <a:spcPts val="800"/>
              </a:spcAft>
              <a:buFont typeface="+mj-lt"/>
              <a:buAutoNum type="arabicPeriod"/>
            </a:pPr>
            <a:r>
              <a:rPr lang="en-US" dirty="0">
                <a:solidFill>
                  <a:srgbClr val="000000"/>
                </a:solidFill>
              </a:rPr>
              <a:t>Does not contain clues – Anti-Search Engine Optimization	</a:t>
            </a:r>
          </a:p>
          <a:p>
            <a:pPr marL="342900" lvl="1" indent="-342900">
              <a:spcAft>
                <a:spcPts val="800"/>
              </a:spcAft>
              <a:buFont typeface="+mj-lt"/>
              <a:buAutoNum type="arabicPeriod"/>
            </a:pPr>
            <a:r>
              <a:rPr lang="en-US" dirty="0">
                <a:solidFill>
                  <a:srgbClr val="000000"/>
                </a:solidFill>
              </a:rPr>
              <a:t>Be specific: one task, one unique answer</a:t>
            </a:r>
          </a:p>
          <a:p>
            <a:pPr marL="342900" lvl="1" indent="-342900">
              <a:spcAft>
                <a:spcPts val="800"/>
              </a:spcAft>
              <a:buFont typeface="+mj-lt"/>
              <a:buAutoNum type="arabicPeriod"/>
            </a:pPr>
            <a:r>
              <a:rPr lang="en-US" dirty="0">
                <a:solidFill>
                  <a:srgbClr val="000000"/>
                </a:solidFill>
              </a:rPr>
              <a:t>Independent, different</a:t>
            </a:r>
          </a:p>
          <a:p>
            <a:pPr marL="342900" lvl="1" indent="-342900">
              <a:spcAft>
                <a:spcPts val="800"/>
              </a:spcAft>
              <a:buFont typeface="+mj-lt"/>
              <a:buAutoNum type="arabicPeriod"/>
            </a:pPr>
            <a:r>
              <a:rPr lang="en-US" dirty="0">
                <a:solidFill>
                  <a:srgbClr val="000000"/>
                </a:solidFill>
              </a:rPr>
              <a:t>Short and clear– 30 words or less</a:t>
            </a:r>
          </a:p>
          <a:p>
            <a:pPr marL="342900" lvl="1" indent="-342900">
              <a:spcAft>
                <a:spcPts val="800"/>
              </a:spcAft>
              <a:buFont typeface="+mj-lt"/>
              <a:buAutoNum type="arabicPeriod"/>
            </a:pPr>
            <a:r>
              <a:rPr lang="en-US" dirty="0">
                <a:solidFill>
                  <a:srgbClr val="000000"/>
                </a:solidFill>
              </a:rPr>
              <a:t>Target time: 20 seconds minimum; 2 minutes maximum</a:t>
            </a:r>
          </a:p>
        </p:txBody>
      </p:sp>
    </p:spTree>
    <p:extLst>
      <p:ext uri="{BB962C8B-B14F-4D97-AF65-F5344CB8AC3E}">
        <p14:creationId xmlns:p14="http://schemas.microsoft.com/office/powerpoint/2010/main" val="22929693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597" y="0"/>
            <a:ext cx="7428153" cy="788350"/>
          </a:xfrm>
        </p:spPr>
        <p:txBody>
          <a:bodyPr/>
          <a:lstStyle/>
          <a:p>
            <a:r>
              <a:rPr lang="en-US" sz="1800" dirty="0">
                <a:solidFill>
                  <a:srgbClr val="000000"/>
                </a:solidFill>
              </a:rPr>
              <a:t>Creating task instructions </a:t>
            </a:r>
            <a:r>
              <a:rPr lang="en-US" dirty="0">
                <a:solidFill>
                  <a:srgbClr val="000000"/>
                </a:solidFill>
              </a:rPr>
              <a:t>– Representative, typical, fixable</a:t>
            </a:r>
            <a:endParaRPr lang="en-US" b="1" dirty="0">
              <a:latin typeface="+mj-lt"/>
              <a:cs typeface="Helvetica"/>
            </a:endParaRPr>
          </a:p>
        </p:txBody>
      </p:sp>
      <p:sp>
        <p:nvSpPr>
          <p:cNvPr id="4" name="Content Placeholder 3"/>
          <p:cNvSpPr>
            <a:spLocks noGrp="1"/>
          </p:cNvSpPr>
          <p:nvPr>
            <p:ph idx="1"/>
          </p:nvPr>
        </p:nvSpPr>
        <p:spPr>
          <a:xfrm>
            <a:off x="505492" y="1312998"/>
            <a:ext cx="8300631" cy="3519194"/>
          </a:xfrm>
        </p:spPr>
        <p:txBody>
          <a:bodyPr>
            <a:normAutofit/>
          </a:bodyPr>
          <a:lstStyle/>
          <a:p>
            <a:pPr marL="342900" lvl="1" indent="-342900">
              <a:spcAft>
                <a:spcPts val="800"/>
              </a:spcAft>
              <a:buFont typeface="Arial" panose="020B0604020202020204" pitchFamily="34" charset="0"/>
              <a:buChar char="•"/>
            </a:pPr>
            <a:r>
              <a:rPr lang="en-US" dirty="0">
                <a:solidFill>
                  <a:srgbClr val="000000"/>
                </a:solidFill>
              </a:rPr>
              <a:t>Select task instructions that are typical of the top task in question. </a:t>
            </a:r>
          </a:p>
          <a:p>
            <a:pPr marL="342900" lvl="1" indent="-342900">
              <a:spcAft>
                <a:spcPts val="800"/>
              </a:spcAft>
              <a:buFont typeface="Arial" panose="020B0604020202020204" pitchFamily="34" charset="0"/>
              <a:buChar char="•"/>
            </a:pPr>
            <a:r>
              <a:rPr lang="en-US" dirty="0">
                <a:solidFill>
                  <a:srgbClr val="000000"/>
                </a:solidFill>
              </a:rPr>
              <a:t>Do not try and choose difficult, unusual, once-off-type tasks.</a:t>
            </a:r>
          </a:p>
          <a:p>
            <a:pPr lvl="1">
              <a:spcAft>
                <a:spcPts val="800"/>
              </a:spcAft>
            </a:pPr>
            <a:endParaRPr lang="en-US" dirty="0">
              <a:solidFill>
                <a:srgbClr val="000000"/>
              </a:solidFill>
            </a:endParaRPr>
          </a:p>
          <a:p>
            <a:pPr marL="342900" lvl="1" indent="-342900">
              <a:spcAft>
                <a:spcPts val="800"/>
              </a:spcAft>
              <a:buFont typeface="Arial" panose="020B0604020202020204" pitchFamily="34" charset="0"/>
              <a:buChar char="•"/>
            </a:pPr>
            <a:r>
              <a:rPr lang="en-US" b="1" dirty="0">
                <a:solidFill>
                  <a:srgbClr val="000000"/>
                </a:solidFill>
              </a:rPr>
              <a:t>Cisco top task: </a:t>
            </a:r>
            <a:r>
              <a:rPr lang="en-US" dirty="0">
                <a:solidFill>
                  <a:srgbClr val="000000"/>
                </a:solidFill>
              </a:rPr>
              <a:t>Downloading software. </a:t>
            </a:r>
          </a:p>
          <a:p>
            <a:pPr marL="342900" lvl="1" indent="-342900">
              <a:spcAft>
                <a:spcPts val="800"/>
              </a:spcAft>
              <a:buFont typeface="Arial" panose="020B0604020202020204" pitchFamily="34" charset="0"/>
              <a:buChar char="•"/>
            </a:pPr>
            <a:r>
              <a:rPr lang="en-US" b="1" dirty="0">
                <a:solidFill>
                  <a:srgbClr val="000000"/>
                </a:solidFill>
              </a:rPr>
              <a:t>Task instruction: </a:t>
            </a:r>
            <a:r>
              <a:rPr lang="en-US" dirty="0">
                <a:solidFill>
                  <a:srgbClr val="000000"/>
                </a:solidFill>
              </a:rPr>
              <a:t>Download the latest firmware for the RV042 router.</a:t>
            </a:r>
          </a:p>
          <a:p>
            <a:pPr marL="742950" lvl="3" indent="-342900">
              <a:spcAft>
                <a:spcPts val="800"/>
              </a:spcAft>
              <a:buFont typeface="Arial" panose="020B0604020202020204" pitchFamily="34" charset="0"/>
              <a:buChar char="•"/>
            </a:pPr>
            <a:r>
              <a:rPr lang="en-US" dirty="0">
                <a:solidFill>
                  <a:srgbClr val="000000"/>
                </a:solidFill>
              </a:rPr>
              <a:t>This is a popular router</a:t>
            </a:r>
          </a:p>
          <a:p>
            <a:pPr marL="742950" lvl="3" indent="-342900">
              <a:spcAft>
                <a:spcPts val="800"/>
              </a:spcAft>
              <a:buFont typeface="Arial" panose="020B0604020202020204" pitchFamily="34" charset="0"/>
              <a:buChar char="•"/>
            </a:pPr>
            <a:r>
              <a:rPr lang="en-US" dirty="0">
                <a:solidFill>
                  <a:srgbClr val="000000"/>
                </a:solidFill>
              </a:rPr>
              <a:t>Download process is reflective of many other routers that Cisco sells. </a:t>
            </a:r>
          </a:p>
        </p:txBody>
      </p:sp>
    </p:spTree>
    <p:extLst>
      <p:ext uri="{BB962C8B-B14F-4D97-AF65-F5344CB8AC3E}">
        <p14:creationId xmlns:p14="http://schemas.microsoft.com/office/powerpoint/2010/main" val="2314317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4786" y="-1"/>
            <a:ext cx="7428153" cy="788350"/>
          </a:xfrm>
        </p:spPr>
        <p:txBody>
          <a:bodyPr/>
          <a:lstStyle/>
          <a:p>
            <a:r>
              <a:rPr lang="en-US" sz="1800" dirty="0">
                <a:solidFill>
                  <a:srgbClr val="000000"/>
                </a:solidFill>
              </a:rPr>
              <a:t>Creating task instructions </a:t>
            </a:r>
            <a:r>
              <a:rPr lang="en-US" dirty="0">
                <a:solidFill>
                  <a:srgbClr val="000000"/>
                </a:solidFill>
              </a:rPr>
              <a:t>– Repeatable</a:t>
            </a:r>
            <a:endParaRPr lang="en-US" b="1" dirty="0">
              <a:latin typeface="+mj-lt"/>
              <a:cs typeface="Helvetica"/>
            </a:endParaRPr>
          </a:p>
        </p:txBody>
      </p:sp>
      <p:sp>
        <p:nvSpPr>
          <p:cNvPr id="4" name="Content Placeholder 3"/>
          <p:cNvSpPr>
            <a:spLocks noGrp="1"/>
          </p:cNvSpPr>
          <p:nvPr>
            <p:ph idx="1"/>
          </p:nvPr>
        </p:nvSpPr>
        <p:spPr>
          <a:xfrm>
            <a:off x="557743" y="1247683"/>
            <a:ext cx="8300631" cy="3519194"/>
          </a:xfrm>
        </p:spPr>
        <p:txBody>
          <a:bodyPr>
            <a:normAutofit lnSpcReduction="10000"/>
          </a:bodyPr>
          <a:lstStyle/>
          <a:p>
            <a:pPr marL="342900" lvl="1" indent="-342900">
              <a:spcAft>
                <a:spcPts val="800"/>
              </a:spcAft>
              <a:buFont typeface="Arial" panose="020B0604020202020204" pitchFamily="34" charset="0"/>
              <a:buChar char="•"/>
            </a:pPr>
            <a:r>
              <a:rPr lang="en-US" b="1" dirty="0">
                <a:solidFill>
                  <a:srgbClr val="000000"/>
                </a:solidFill>
              </a:rPr>
              <a:t>Very important:</a:t>
            </a:r>
            <a:r>
              <a:rPr lang="en-US" dirty="0">
                <a:solidFill>
                  <a:srgbClr val="000000"/>
                </a:solidFill>
              </a:rPr>
              <a:t> Top Tasks is dependent on testing the same task instructions over time</a:t>
            </a:r>
          </a:p>
          <a:p>
            <a:pPr marL="342900" lvl="1" indent="-342900">
              <a:spcAft>
                <a:spcPts val="800"/>
              </a:spcAft>
              <a:buFont typeface="Arial" panose="020B0604020202020204" pitchFamily="34" charset="0"/>
              <a:buChar char="•"/>
            </a:pPr>
            <a:endParaRPr lang="en-US" dirty="0">
              <a:solidFill>
                <a:srgbClr val="000000"/>
              </a:solidFill>
            </a:endParaRPr>
          </a:p>
          <a:p>
            <a:pPr marL="342900" lvl="1" indent="-342900">
              <a:spcAft>
                <a:spcPts val="800"/>
              </a:spcAft>
              <a:buFont typeface="Arial" panose="020B0604020202020204" pitchFamily="34" charset="0"/>
              <a:buChar char="•"/>
            </a:pPr>
            <a:r>
              <a:rPr lang="en-US" dirty="0">
                <a:solidFill>
                  <a:srgbClr val="000000"/>
                </a:solidFill>
              </a:rPr>
              <a:t>2009 OECD task instruction: In 2008, was Vietnam in the list of countries that received official development assistance?</a:t>
            </a:r>
          </a:p>
          <a:p>
            <a:pPr marL="342900" lvl="1" indent="-342900">
              <a:spcAft>
                <a:spcPts val="800"/>
              </a:spcAft>
              <a:buFont typeface="Arial" panose="020B0604020202020204" pitchFamily="34" charset="0"/>
              <a:buChar char="•"/>
            </a:pPr>
            <a:r>
              <a:rPr lang="en-US" dirty="0">
                <a:solidFill>
                  <a:srgbClr val="000000"/>
                </a:solidFill>
              </a:rPr>
              <a:t>2013 OECD task instruction: In 2012, was Vietnam in the list of countries that received official development assistance?</a:t>
            </a:r>
          </a:p>
          <a:p>
            <a:pPr marL="342900" lvl="1" indent="-342900">
              <a:spcAft>
                <a:spcPts val="800"/>
              </a:spcAft>
              <a:buFont typeface="Arial" panose="020B0604020202020204" pitchFamily="34" charset="0"/>
              <a:buChar char="•"/>
            </a:pPr>
            <a:endParaRPr lang="en-US" dirty="0">
              <a:solidFill>
                <a:srgbClr val="000000"/>
              </a:solidFill>
            </a:endParaRPr>
          </a:p>
          <a:p>
            <a:pPr marL="342900" lvl="1" indent="-342900">
              <a:spcAft>
                <a:spcPts val="800"/>
              </a:spcAft>
              <a:buFont typeface="Arial" panose="020B0604020202020204" pitchFamily="34" charset="0"/>
              <a:buChar char="•"/>
            </a:pPr>
            <a:r>
              <a:rPr lang="en-US" dirty="0">
                <a:solidFill>
                  <a:srgbClr val="000000"/>
                </a:solidFill>
              </a:rPr>
              <a:t>Ongoing Cisco task instruction: Download the latest firmware for the RV042 router.</a:t>
            </a:r>
          </a:p>
          <a:p>
            <a:pPr marL="342900" lvl="1" indent="-342900">
              <a:spcAft>
                <a:spcPts val="800"/>
              </a:spcAft>
              <a:buFont typeface="Arial" panose="020B0604020202020204" pitchFamily="34" charset="0"/>
              <a:buChar char="•"/>
            </a:pPr>
            <a:endParaRPr lang="en-US" dirty="0">
              <a:solidFill>
                <a:srgbClr val="000000"/>
              </a:solidFill>
            </a:endParaRPr>
          </a:p>
          <a:p>
            <a:pPr marL="342900" lvl="1" indent="-342900">
              <a:spcAft>
                <a:spcPts val="800"/>
              </a:spcAft>
              <a:buFont typeface="Arial" panose="020B0604020202020204" pitchFamily="34" charset="0"/>
              <a:buChar char="•"/>
            </a:pPr>
            <a:endParaRPr lang="en-US" dirty="0">
              <a:solidFill>
                <a:srgbClr val="000000"/>
              </a:solidFill>
            </a:endParaRPr>
          </a:p>
          <a:p>
            <a:pPr marL="342900" lvl="1" indent="-342900">
              <a:spcAft>
                <a:spcPts val="800"/>
              </a:spcAft>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1614974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741816582"/>
              </p:ext>
            </p:extLst>
          </p:nvPr>
        </p:nvGraphicFramePr>
        <p:xfrm>
          <a:off x="887688" y="982133"/>
          <a:ext cx="7471768" cy="3602050"/>
        </p:xfrm>
        <a:graphic>
          <a:graphicData uri="http://schemas.openxmlformats.org/drawingml/2006/chart">
            <c:chart xmlns:c="http://schemas.openxmlformats.org/drawingml/2006/chart" xmlns:r="http://schemas.openxmlformats.org/officeDocument/2006/relationships" r:id="rId3"/>
          </a:graphicData>
        </a:graphic>
      </p:graphicFrame>
      <p:sp>
        <p:nvSpPr>
          <p:cNvPr id="20493" name="Title 1"/>
          <p:cNvSpPr>
            <a:spLocks noGrp="1"/>
          </p:cNvSpPr>
          <p:nvPr>
            <p:ph type="title"/>
          </p:nvPr>
        </p:nvSpPr>
        <p:spPr bwMode="auto">
          <a:xfrm>
            <a:off x="887688" y="127828"/>
            <a:ext cx="7428153" cy="66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5718" tIns="12859" rIns="25718" bIns="12859" numCol="1" rtlCol="0" anchor="t" anchorCtr="0" compatLnSpc="1">
            <a:prstTxWarp prst="textNoShape">
              <a:avLst/>
            </a:prstTxWarp>
            <a:normAutofit fontScale="90000"/>
          </a:bodyPr>
          <a:lstStyle/>
          <a:p>
            <a:r>
              <a:rPr lang="en-US" altLang="en-US" sz="2000" b="1" dirty="0">
                <a:latin typeface="Arial" panose="020B0604020202020204" pitchFamily="34" charset="0"/>
                <a:cs typeface="Arial" panose="020B0604020202020204" pitchFamily="34" charset="0"/>
              </a:rPr>
              <a:t>Task instruction: </a:t>
            </a:r>
            <a:r>
              <a:rPr lang="en-CA" b="1" dirty="0">
                <a:latin typeface="Arial" panose="020B0604020202020204" pitchFamily="34" charset="0"/>
                <a:cs typeface="Arial" panose="020B0604020202020204" pitchFamily="34" charset="0"/>
              </a:rPr>
              <a:t>Pretend you have forgotten the password for the Cisco account and take whatever actions are required to log in.</a:t>
            </a:r>
            <a:r>
              <a:rPr lang="en-IE" b="1" dirty="0">
                <a:latin typeface="Arial" panose="020B0604020202020204" pitchFamily="34" charset="0"/>
                <a:cs typeface="Arial" panose="020B0604020202020204" pitchFamily="34" charset="0"/>
              </a:rPr>
              <a:t/>
            </a:r>
            <a:br>
              <a:rPr lang="en-IE" b="1" dirty="0">
                <a:latin typeface="Arial" panose="020B0604020202020204" pitchFamily="34" charset="0"/>
                <a:cs typeface="Arial" panose="020B0604020202020204" pitchFamily="34" charset="0"/>
              </a:rPr>
            </a:br>
            <a:endParaRPr lang="en-US" altLang="en-US" sz="2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608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4786" y="1581150"/>
            <a:ext cx="4762500" cy="3562350"/>
          </a:xfrm>
          <a:prstGeom prst="rect">
            <a:avLst/>
          </a:prstGeom>
        </p:spPr>
      </p:pic>
      <p:sp>
        <p:nvSpPr>
          <p:cNvPr id="3" name="Title 2"/>
          <p:cNvSpPr>
            <a:spLocks noGrp="1"/>
          </p:cNvSpPr>
          <p:nvPr>
            <p:ph type="title"/>
          </p:nvPr>
        </p:nvSpPr>
        <p:spPr>
          <a:xfrm>
            <a:off x="194786" y="-1"/>
            <a:ext cx="7428153" cy="788350"/>
          </a:xfrm>
        </p:spPr>
        <p:txBody>
          <a:bodyPr/>
          <a:lstStyle/>
          <a:p>
            <a:r>
              <a:rPr lang="en-US" sz="1800" dirty="0">
                <a:solidFill>
                  <a:srgbClr val="000000"/>
                </a:solidFill>
              </a:rPr>
              <a:t>Creating task instructions </a:t>
            </a:r>
            <a:r>
              <a:rPr lang="en-US" dirty="0">
                <a:solidFill>
                  <a:srgbClr val="000000"/>
                </a:solidFill>
              </a:rPr>
              <a:t>– No hidden clues</a:t>
            </a:r>
            <a:endParaRPr lang="en-US" b="1" dirty="0">
              <a:latin typeface="+mj-lt"/>
              <a:cs typeface="Helvetica"/>
            </a:endParaRPr>
          </a:p>
        </p:txBody>
      </p:sp>
      <p:sp>
        <p:nvSpPr>
          <p:cNvPr id="4" name="Content Placeholder 3"/>
          <p:cNvSpPr>
            <a:spLocks noGrp="1"/>
          </p:cNvSpPr>
          <p:nvPr>
            <p:ph idx="1"/>
          </p:nvPr>
        </p:nvSpPr>
        <p:spPr>
          <a:xfrm>
            <a:off x="4237945" y="1289551"/>
            <a:ext cx="4691323" cy="3902349"/>
          </a:xfrm>
        </p:spPr>
        <p:txBody>
          <a:bodyPr>
            <a:normAutofit/>
          </a:bodyPr>
          <a:lstStyle/>
          <a:p>
            <a:pPr marL="285750" lvl="1" indent="-285750">
              <a:spcAft>
                <a:spcPts val="800"/>
              </a:spcAft>
              <a:buFont typeface="Arial" panose="020B0604020202020204" pitchFamily="34" charset="0"/>
              <a:buChar char="•"/>
            </a:pPr>
            <a:r>
              <a:rPr lang="en-US" dirty="0">
                <a:solidFill>
                  <a:srgbClr val="000000"/>
                </a:solidFill>
              </a:rPr>
              <a:t>Do not have any </a:t>
            </a:r>
            <a:r>
              <a:rPr lang="en-US" b="1" dirty="0">
                <a:solidFill>
                  <a:srgbClr val="000000"/>
                </a:solidFill>
              </a:rPr>
              <a:t>clues</a:t>
            </a:r>
            <a:r>
              <a:rPr lang="en-US" dirty="0">
                <a:solidFill>
                  <a:srgbClr val="000000"/>
                </a:solidFill>
              </a:rPr>
              <a:t> within the task instruction</a:t>
            </a:r>
          </a:p>
          <a:p>
            <a:pPr marL="285750" lvl="1" indent="-285750">
              <a:spcAft>
                <a:spcPts val="800"/>
              </a:spcAft>
              <a:buFont typeface="Arial" panose="020B0604020202020204" pitchFamily="34" charset="0"/>
              <a:buChar char="•"/>
            </a:pPr>
            <a:r>
              <a:rPr lang="en-US" dirty="0">
                <a:solidFill>
                  <a:srgbClr val="000000"/>
                </a:solidFill>
              </a:rPr>
              <a:t>Opposite of Search Engine Optimization</a:t>
            </a:r>
          </a:p>
          <a:p>
            <a:pPr marL="285750" lvl="1" indent="-285750">
              <a:spcAft>
                <a:spcPts val="800"/>
              </a:spcAft>
              <a:buFont typeface="Arial" panose="020B0604020202020204" pitchFamily="34" charset="0"/>
              <a:buChar char="•"/>
            </a:pPr>
            <a:r>
              <a:rPr lang="en-US" dirty="0">
                <a:solidFill>
                  <a:srgbClr val="000000"/>
                </a:solidFill>
              </a:rPr>
              <a:t>Copy and paste pieces of instruction into search engine</a:t>
            </a:r>
          </a:p>
          <a:p>
            <a:pPr marL="285750" lvl="1" indent="-285750">
              <a:spcAft>
                <a:spcPts val="800"/>
              </a:spcAft>
              <a:buFont typeface="Arial" panose="020B0604020202020204" pitchFamily="34" charset="0"/>
              <a:buChar char="•"/>
            </a:pPr>
            <a:r>
              <a:rPr lang="en-US" dirty="0">
                <a:solidFill>
                  <a:srgbClr val="000000"/>
                </a:solidFill>
              </a:rPr>
              <a:t>Hide the true intent of the task, where possible</a:t>
            </a:r>
          </a:p>
          <a:p>
            <a:pPr marL="342900" lvl="1" indent="-342900">
              <a:spcAft>
                <a:spcPts val="800"/>
              </a:spcAft>
              <a:buFont typeface="Arial" panose="020B0604020202020204" pitchFamily="34" charset="0"/>
              <a:buChar char="•"/>
            </a:pPr>
            <a:r>
              <a:rPr lang="en-US" b="1" dirty="0">
                <a:solidFill>
                  <a:srgbClr val="000000"/>
                </a:solidFill>
              </a:rPr>
              <a:t>NO:</a:t>
            </a:r>
            <a:r>
              <a:rPr lang="en-US" dirty="0">
                <a:solidFill>
                  <a:srgbClr val="000000"/>
                </a:solidFill>
              </a:rPr>
              <a:t> Find the maternity leave policy</a:t>
            </a:r>
          </a:p>
          <a:p>
            <a:pPr marL="342900" lvl="1" indent="-342900">
              <a:spcAft>
                <a:spcPts val="800"/>
              </a:spcAft>
              <a:buFont typeface="Arial" panose="020B0604020202020204" pitchFamily="34" charset="0"/>
              <a:buChar char="•"/>
            </a:pPr>
            <a:r>
              <a:rPr lang="en-US" b="1" dirty="0">
                <a:solidFill>
                  <a:srgbClr val="000000"/>
                </a:solidFill>
              </a:rPr>
              <a:t>YES: </a:t>
            </a:r>
            <a:r>
              <a:rPr lang="en-US" dirty="0">
                <a:solidFill>
                  <a:srgbClr val="000000"/>
                </a:solidFill>
              </a:rPr>
              <a:t>Your colleague is pregnant. How many months can she take off?</a:t>
            </a:r>
          </a:p>
        </p:txBody>
      </p:sp>
      <p:sp>
        <p:nvSpPr>
          <p:cNvPr id="2" name="TextBox 1"/>
          <p:cNvSpPr txBox="1"/>
          <p:nvPr/>
        </p:nvSpPr>
        <p:spPr>
          <a:xfrm>
            <a:off x="8404713" y="4914901"/>
            <a:ext cx="628650" cy="276999"/>
          </a:xfrm>
          <a:prstGeom prst="rect">
            <a:avLst/>
          </a:prstGeom>
          <a:noFill/>
        </p:spPr>
        <p:txBody>
          <a:bodyPr wrap="square" rtlCol="0">
            <a:spAutoFit/>
          </a:bodyPr>
          <a:lstStyle/>
          <a:p>
            <a:pPr algn="ctr"/>
            <a:r>
              <a:rPr lang="en-IE" sz="1200" dirty="0">
                <a:solidFill>
                  <a:schemeClr val="bg1"/>
                </a:solidFill>
                <a:latin typeface="+mj-lt"/>
                <a:cs typeface="Helvetica Light"/>
              </a:rPr>
              <a:t>3</a:t>
            </a:r>
            <a:endParaRPr lang="en-US" sz="1200" dirty="0">
              <a:solidFill>
                <a:schemeClr val="bg1"/>
              </a:solidFill>
              <a:latin typeface="+mj-lt"/>
              <a:cs typeface="Helvetica Light"/>
            </a:endParaRPr>
          </a:p>
        </p:txBody>
      </p:sp>
    </p:spTree>
    <p:extLst>
      <p:ext uri="{BB962C8B-B14F-4D97-AF65-F5344CB8AC3E}">
        <p14:creationId xmlns:p14="http://schemas.microsoft.com/office/powerpoint/2010/main" val="3312574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94786" y="-1"/>
            <a:ext cx="7428153" cy="788350"/>
          </a:xfrm>
        </p:spPr>
        <p:txBody>
          <a:bodyPr/>
          <a:lstStyle/>
          <a:p>
            <a:r>
              <a:rPr lang="en-US" sz="1800" dirty="0">
                <a:solidFill>
                  <a:srgbClr val="000000"/>
                </a:solidFill>
              </a:rPr>
              <a:t>Creating task instructions </a:t>
            </a:r>
            <a:r>
              <a:rPr lang="en-US" dirty="0">
                <a:solidFill>
                  <a:srgbClr val="000000"/>
                </a:solidFill>
              </a:rPr>
              <a:t>– 30 words or less</a:t>
            </a:r>
            <a:endParaRPr lang="en-US" b="1" dirty="0">
              <a:latin typeface="+mj-lt"/>
              <a:cs typeface="Helvetica"/>
            </a:endParaRPr>
          </a:p>
        </p:txBody>
      </p:sp>
      <p:sp>
        <p:nvSpPr>
          <p:cNvPr id="4" name="Content Placeholder 3"/>
          <p:cNvSpPr>
            <a:spLocks noGrp="1"/>
          </p:cNvSpPr>
          <p:nvPr>
            <p:ph idx="1"/>
          </p:nvPr>
        </p:nvSpPr>
        <p:spPr>
          <a:xfrm>
            <a:off x="458063" y="1395707"/>
            <a:ext cx="8400382" cy="3519194"/>
          </a:xfrm>
        </p:spPr>
        <p:txBody>
          <a:bodyPr>
            <a:normAutofit/>
          </a:bodyPr>
          <a:lstStyle/>
          <a:p>
            <a:pPr marL="285750" lvl="1" indent="-285750">
              <a:spcAft>
                <a:spcPts val="800"/>
              </a:spcAft>
              <a:buFont typeface="Arial" panose="020B0604020202020204" pitchFamily="34" charset="0"/>
              <a:buChar char="•"/>
            </a:pPr>
            <a:r>
              <a:rPr lang="en-US" dirty="0">
                <a:solidFill>
                  <a:srgbClr val="000000"/>
                </a:solidFill>
              </a:rPr>
              <a:t>Pasting into chat – short-term memory</a:t>
            </a:r>
          </a:p>
          <a:p>
            <a:pPr marL="285750" lvl="1" indent="-285750">
              <a:spcAft>
                <a:spcPts val="800"/>
              </a:spcAft>
              <a:buFont typeface="Arial" panose="020B0604020202020204" pitchFamily="34" charset="0"/>
              <a:buChar char="•"/>
            </a:pPr>
            <a:r>
              <a:rPr lang="en-US" dirty="0">
                <a:solidFill>
                  <a:srgbClr val="000000"/>
                </a:solidFill>
              </a:rPr>
              <a:t>Shorter the better</a:t>
            </a:r>
          </a:p>
          <a:p>
            <a:pPr marL="285750" lvl="1" indent="-285750">
              <a:spcAft>
                <a:spcPts val="800"/>
              </a:spcAft>
              <a:buFont typeface="Arial" panose="020B0604020202020204" pitchFamily="34" charset="0"/>
              <a:buChar char="•"/>
            </a:pPr>
            <a:r>
              <a:rPr lang="en-US" dirty="0">
                <a:solidFill>
                  <a:srgbClr val="000000"/>
                </a:solidFill>
              </a:rPr>
              <a:t>Aim for 20 words or less</a:t>
            </a:r>
          </a:p>
          <a:p>
            <a:pPr marL="285750" lvl="1" indent="-285750">
              <a:spcAft>
                <a:spcPts val="800"/>
              </a:spcAft>
              <a:buFont typeface="Arial" panose="020B0604020202020204" pitchFamily="34" charset="0"/>
              <a:buChar char="•"/>
            </a:pPr>
            <a:r>
              <a:rPr lang="en-US" dirty="0">
                <a:solidFill>
                  <a:srgbClr val="000000"/>
                </a:solidFill>
              </a:rPr>
              <a:t>Maximum of 30 words</a:t>
            </a:r>
          </a:p>
        </p:txBody>
      </p:sp>
      <p:sp>
        <p:nvSpPr>
          <p:cNvPr id="2" name="TextBox 1"/>
          <p:cNvSpPr txBox="1"/>
          <p:nvPr/>
        </p:nvSpPr>
        <p:spPr>
          <a:xfrm>
            <a:off x="8404713" y="4914901"/>
            <a:ext cx="628650"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E" sz="1200" b="0" i="0" u="none" strike="noStrike" kern="1200" cap="none" spc="0" normalizeH="0" baseline="0" noProof="0" dirty="0">
                <a:ln>
                  <a:noFill/>
                </a:ln>
                <a:solidFill>
                  <a:prstClr val="white"/>
                </a:solidFill>
                <a:effectLst/>
                <a:uLnTx/>
                <a:uFillTx/>
                <a:latin typeface="Arial"/>
                <a:ea typeface="+mn-ea"/>
                <a:cs typeface="Helvetica Light"/>
              </a:rPr>
              <a:t>3</a:t>
            </a:r>
            <a:endParaRPr kumimoji="0" lang="en-US" sz="1200" b="0" i="0" u="none" strike="noStrike" kern="1200" cap="none" spc="0" normalizeH="0" baseline="0" noProof="0" dirty="0">
              <a:ln>
                <a:noFill/>
              </a:ln>
              <a:solidFill>
                <a:prstClr val="white"/>
              </a:solidFill>
              <a:effectLst/>
              <a:uLnTx/>
              <a:uFillTx/>
              <a:latin typeface="Arial"/>
              <a:ea typeface="+mn-ea"/>
              <a:cs typeface="Helvetica Light"/>
            </a:endParaRPr>
          </a:p>
        </p:txBody>
      </p:sp>
      <p:pic>
        <p:nvPicPr>
          <p:cNvPr id="5" name="Picture 4"/>
          <p:cNvPicPr>
            <a:picLocks noChangeAspect="1"/>
          </p:cNvPicPr>
          <p:nvPr/>
        </p:nvPicPr>
        <p:blipFill>
          <a:blip r:embed="rId2"/>
          <a:stretch>
            <a:fillRect/>
          </a:stretch>
        </p:blipFill>
        <p:spPr>
          <a:xfrm>
            <a:off x="4658254" y="990589"/>
            <a:ext cx="3534320" cy="3541157"/>
          </a:xfrm>
          <a:prstGeom prst="rect">
            <a:avLst/>
          </a:prstGeom>
        </p:spPr>
      </p:pic>
    </p:spTree>
    <p:extLst>
      <p:ext uri="{BB962C8B-B14F-4D97-AF65-F5344CB8AC3E}">
        <p14:creationId xmlns:p14="http://schemas.microsoft.com/office/powerpoint/2010/main" val="1340944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5950" y="1211263"/>
            <a:ext cx="6873489" cy="1102519"/>
          </a:xfrm>
        </p:spPr>
        <p:txBody>
          <a:bodyPr/>
          <a:lstStyle/>
          <a:p>
            <a:r>
              <a:rPr lang="en-US" dirty="0">
                <a:solidFill>
                  <a:srgbClr val="000000"/>
                </a:solidFill>
              </a:rPr>
              <a:t>Customer journeys</a:t>
            </a:r>
            <a:endParaRPr lang="en-IE" dirty="0"/>
          </a:p>
        </p:txBody>
      </p:sp>
    </p:spTree>
    <p:extLst>
      <p:ext uri="{BB962C8B-B14F-4D97-AF65-F5344CB8AC3E}">
        <p14:creationId xmlns:p14="http://schemas.microsoft.com/office/powerpoint/2010/main" val="2866485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849" y="-104504"/>
            <a:ext cx="7428153" cy="788350"/>
          </a:xfrm>
        </p:spPr>
        <p:txBody>
          <a:bodyPr/>
          <a:lstStyle/>
          <a:p>
            <a:r>
              <a:rPr lang="en-US" dirty="0">
                <a:solidFill>
                  <a:srgbClr val="000000"/>
                </a:solidFill>
              </a:rPr>
              <a:t>Customer journeys for task instructions</a:t>
            </a:r>
            <a:endParaRPr lang="en-US" b="1" dirty="0">
              <a:latin typeface="+mj-lt"/>
              <a:cs typeface="Helvetica"/>
            </a:endParaRPr>
          </a:p>
        </p:txBody>
      </p:sp>
      <p:sp>
        <p:nvSpPr>
          <p:cNvPr id="4" name="Content Placeholder 3"/>
          <p:cNvSpPr>
            <a:spLocks noGrp="1"/>
          </p:cNvSpPr>
          <p:nvPr>
            <p:ph idx="1"/>
          </p:nvPr>
        </p:nvSpPr>
        <p:spPr>
          <a:xfrm>
            <a:off x="499796" y="1103991"/>
            <a:ext cx="8371642" cy="3684397"/>
          </a:xfrm>
        </p:spPr>
        <p:txBody>
          <a:bodyPr>
            <a:normAutofit fontScale="70000" lnSpcReduction="20000"/>
          </a:bodyPr>
          <a:lstStyle/>
          <a:p>
            <a:pPr lvl="1">
              <a:spcAft>
                <a:spcPts val="800"/>
              </a:spcAft>
            </a:pPr>
            <a:r>
              <a:rPr lang="en-US" b="1" dirty="0">
                <a:solidFill>
                  <a:srgbClr val="000000"/>
                </a:solidFill>
              </a:rPr>
              <a:t>Top Task 3 for NetApp: </a:t>
            </a:r>
            <a:r>
              <a:rPr lang="en-US" dirty="0">
                <a:solidFill>
                  <a:srgbClr val="000000"/>
                </a:solidFill>
              </a:rPr>
              <a:t>Data protection</a:t>
            </a:r>
          </a:p>
          <a:p>
            <a:pPr lvl="1">
              <a:spcAft>
                <a:spcPts val="800"/>
              </a:spcAft>
            </a:pPr>
            <a:r>
              <a:rPr lang="en-US" b="1" dirty="0">
                <a:solidFill>
                  <a:srgbClr val="000000"/>
                </a:solidFill>
              </a:rPr>
              <a:t>Task Instruction: </a:t>
            </a:r>
            <a:r>
              <a:rPr lang="en-US" dirty="0">
                <a:solidFill>
                  <a:srgbClr val="000000"/>
                </a:solidFill>
              </a:rPr>
              <a:t>Find a document that gives you the ten key benefits of NetApp SnapVault.</a:t>
            </a:r>
          </a:p>
          <a:p>
            <a:pPr lvl="1">
              <a:spcAft>
                <a:spcPts val="800"/>
              </a:spcAft>
            </a:pPr>
            <a:endParaRPr lang="en-US" dirty="0">
              <a:solidFill>
                <a:srgbClr val="000000"/>
              </a:solidFill>
            </a:endParaRPr>
          </a:p>
          <a:p>
            <a:pPr lvl="1">
              <a:spcAft>
                <a:spcPts val="800"/>
              </a:spcAft>
            </a:pPr>
            <a:r>
              <a:rPr lang="en-US" b="1" dirty="0">
                <a:solidFill>
                  <a:srgbClr val="000000"/>
                </a:solidFill>
              </a:rPr>
              <a:t>Expected Customer Journey:</a:t>
            </a:r>
          </a:p>
          <a:p>
            <a:pPr marL="342900" lvl="1" indent="-342900">
              <a:spcAft>
                <a:spcPts val="800"/>
              </a:spcAft>
              <a:buFont typeface="+mj-lt"/>
              <a:buAutoNum type="arabicPeriod"/>
            </a:pPr>
            <a:r>
              <a:rPr lang="en-US" dirty="0">
                <a:solidFill>
                  <a:srgbClr val="000000"/>
                </a:solidFill>
              </a:rPr>
              <a:t>NetApp.com homepage</a:t>
            </a:r>
          </a:p>
          <a:p>
            <a:pPr marL="342900" lvl="1" indent="-342900">
              <a:spcAft>
                <a:spcPts val="800"/>
              </a:spcAft>
              <a:buFont typeface="+mj-lt"/>
              <a:buAutoNum type="arabicPeriod"/>
            </a:pPr>
            <a:r>
              <a:rPr lang="en-US" dirty="0">
                <a:solidFill>
                  <a:srgbClr val="000000"/>
                </a:solidFill>
              </a:rPr>
              <a:t>Click on ‘Products’ in the Products Mega Menu </a:t>
            </a:r>
          </a:p>
          <a:p>
            <a:pPr marL="342900" lvl="1" indent="-342900">
              <a:spcAft>
                <a:spcPts val="800"/>
              </a:spcAft>
              <a:buFont typeface="+mj-lt"/>
              <a:buAutoNum type="arabicPeriod"/>
            </a:pPr>
            <a:r>
              <a:rPr lang="en-US" dirty="0">
                <a:solidFill>
                  <a:srgbClr val="000000"/>
                </a:solidFill>
              </a:rPr>
              <a:t>Click on ‘Data Protection Software’</a:t>
            </a:r>
          </a:p>
          <a:p>
            <a:pPr marL="342900" lvl="1" indent="-342900">
              <a:spcAft>
                <a:spcPts val="800"/>
              </a:spcAft>
              <a:buFont typeface="+mj-lt"/>
              <a:buAutoNum type="arabicPeriod"/>
            </a:pPr>
            <a:r>
              <a:rPr lang="en-US" dirty="0">
                <a:solidFill>
                  <a:srgbClr val="000000"/>
                </a:solidFill>
              </a:rPr>
              <a:t>On the ‘NetApp Data Protection Software’ page, click on ‘SnapVault’</a:t>
            </a:r>
          </a:p>
          <a:p>
            <a:pPr marL="342900" lvl="1" indent="-342900">
              <a:spcAft>
                <a:spcPts val="800"/>
              </a:spcAft>
              <a:buFont typeface="+mj-lt"/>
              <a:buAutoNum type="arabicPeriod"/>
            </a:pPr>
            <a:r>
              <a:rPr lang="en-US" dirty="0">
                <a:solidFill>
                  <a:srgbClr val="000000"/>
                </a:solidFill>
              </a:rPr>
              <a:t>On the ‘SnapVault’ product page, go to ‘More info’ on the right-hand side, then click on ‘SnapVault Top Reasons PDF’</a:t>
            </a:r>
          </a:p>
          <a:p>
            <a:pPr marL="342900" lvl="1" indent="-342900">
              <a:spcAft>
                <a:spcPts val="800"/>
              </a:spcAft>
              <a:buFont typeface="+mj-lt"/>
              <a:buAutoNum type="arabicPeriod"/>
            </a:pPr>
            <a:r>
              <a:rPr lang="en-US" dirty="0">
                <a:solidFill>
                  <a:srgbClr val="000000"/>
                </a:solidFill>
              </a:rPr>
              <a:t>Landing page: http://www.netapp.com/us/system/pdf-reader.aspx?cc=us&amp;m=ds-5944.pdf&amp;pdfUri=tcm:10-120975</a:t>
            </a:r>
          </a:p>
          <a:p>
            <a:pPr marL="342900" lvl="1" indent="-342900">
              <a:spcAft>
                <a:spcPts val="800"/>
              </a:spcAft>
              <a:buFont typeface="+mj-lt"/>
              <a:buAutoNum type="arabicPeriod"/>
            </a:pPr>
            <a:r>
              <a:rPr lang="en-US" dirty="0">
                <a:solidFill>
                  <a:srgbClr val="000000"/>
                </a:solidFill>
              </a:rPr>
              <a:t>Answer: ‘Top Reasons – Why Use NetApp Snap Vault Replication-Based Disk-to-Disk Backup’ PDF</a:t>
            </a:r>
          </a:p>
          <a:p>
            <a:pPr lvl="1">
              <a:spcAft>
                <a:spcPts val="800"/>
              </a:spcAft>
            </a:pPr>
            <a:endParaRPr lang="en-US" dirty="0">
              <a:solidFill>
                <a:srgbClr val="000000"/>
              </a:solidFill>
            </a:endParaRPr>
          </a:p>
        </p:txBody>
      </p:sp>
    </p:spTree>
    <p:extLst>
      <p:ext uri="{BB962C8B-B14F-4D97-AF65-F5344CB8AC3E}">
        <p14:creationId xmlns:p14="http://schemas.microsoft.com/office/powerpoint/2010/main" val="37081796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4786" y="-1"/>
            <a:ext cx="7428153" cy="788350"/>
          </a:xfrm>
        </p:spPr>
        <p:txBody>
          <a:bodyPr/>
          <a:lstStyle/>
          <a:p>
            <a:r>
              <a:rPr lang="en-US" sz="1800" dirty="0">
                <a:solidFill>
                  <a:srgbClr val="000000"/>
                </a:solidFill>
              </a:rPr>
              <a:t>Customer journeys for task instructions </a:t>
            </a:r>
            <a:r>
              <a:rPr lang="en-US" dirty="0">
                <a:solidFill>
                  <a:srgbClr val="000000"/>
                </a:solidFill>
              </a:rPr>
              <a:t>– Start point</a:t>
            </a:r>
            <a:endParaRPr lang="en-US" b="1" dirty="0">
              <a:latin typeface="+mj-lt"/>
              <a:cs typeface="Helvetica"/>
            </a:endParaRPr>
          </a:p>
        </p:txBody>
      </p:sp>
      <p:sp>
        <p:nvSpPr>
          <p:cNvPr id="4" name="Content Placeholder 3"/>
          <p:cNvSpPr>
            <a:spLocks noGrp="1"/>
          </p:cNvSpPr>
          <p:nvPr>
            <p:ph idx="1"/>
          </p:nvPr>
        </p:nvSpPr>
        <p:spPr>
          <a:xfrm>
            <a:off x="512859" y="1221557"/>
            <a:ext cx="8371642" cy="3712795"/>
          </a:xfrm>
        </p:spPr>
        <p:txBody>
          <a:bodyPr>
            <a:normAutofit/>
          </a:bodyPr>
          <a:lstStyle/>
          <a:p>
            <a:pPr lvl="1">
              <a:spcAft>
                <a:spcPts val="800"/>
              </a:spcAft>
            </a:pPr>
            <a:r>
              <a:rPr lang="en-US" dirty="0">
                <a:solidFill>
                  <a:srgbClr val="000000"/>
                </a:solidFill>
              </a:rPr>
              <a:t>Two general options:</a:t>
            </a:r>
          </a:p>
          <a:p>
            <a:pPr marL="342900" lvl="1" indent="-342900">
              <a:spcAft>
                <a:spcPts val="800"/>
              </a:spcAft>
              <a:buFont typeface="+mj-lt"/>
              <a:buAutoNum type="arabicPeriod"/>
            </a:pPr>
            <a:r>
              <a:rPr lang="en-US" dirty="0">
                <a:solidFill>
                  <a:srgbClr val="000000"/>
                </a:solidFill>
              </a:rPr>
              <a:t>Blank tab</a:t>
            </a:r>
          </a:p>
          <a:p>
            <a:pPr marL="342900" lvl="1" indent="-342900">
              <a:spcAft>
                <a:spcPts val="800"/>
              </a:spcAft>
              <a:buFont typeface="+mj-lt"/>
              <a:buAutoNum type="arabicPeriod"/>
            </a:pPr>
            <a:r>
              <a:rPr lang="en-US" dirty="0">
                <a:solidFill>
                  <a:srgbClr val="000000"/>
                </a:solidFill>
              </a:rPr>
              <a:t>Homepage:</a:t>
            </a:r>
          </a:p>
          <a:p>
            <a:pPr marL="742950" lvl="3" indent="-342900">
              <a:spcAft>
                <a:spcPts val="800"/>
              </a:spcAft>
              <a:buFont typeface="+mj-lt"/>
              <a:buAutoNum type="alphaLcParenR"/>
            </a:pPr>
            <a:r>
              <a:rPr lang="en-US" dirty="0">
                <a:solidFill>
                  <a:srgbClr val="000000"/>
                </a:solidFill>
              </a:rPr>
              <a:t>Less perfect</a:t>
            </a:r>
          </a:p>
          <a:p>
            <a:pPr marL="742950" lvl="3" indent="-342900">
              <a:spcAft>
                <a:spcPts val="800"/>
              </a:spcAft>
              <a:buFont typeface="+mj-lt"/>
              <a:buAutoNum type="alphaLcParenR"/>
            </a:pPr>
            <a:r>
              <a:rPr lang="en-US" dirty="0">
                <a:solidFill>
                  <a:srgbClr val="000000"/>
                </a:solidFill>
              </a:rPr>
              <a:t>Better for less advanced environments</a:t>
            </a:r>
          </a:p>
          <a:p>
            <a:pPr marL="742950" lvl="3" indent="-342900">
              <a:spcAft>
                <a:spcPts val="800"/>
              </a:spcAft>
              <a:buFont typeface="+mj-lt"/>
              <a:buAutoNum type="alphaLcParenR"/>
            </a:pPr>
            <a:r>
              <a:rPr lang="en-US" dirty="0">
                <a:solidFill>
                  <a:srgbClr val="000000"/>
                </a:solidFill>
              </a:rPr>
              <a:t>You will probably learn more</a:t>
            </a:r>
          </a:p>
          <a:p>
            <a:pPr lvl="1">
              <a:spcAft>
                <a:spcPts val="800"/>
              </a:spcAft>
            </a:pPr>
            <a:endParaRPr lang="en-US" dirty="0">
              <a:solidFill>
                <a:srgbClr val="000000"/>
              </a:solidFill>
            </a:endParaRPr>
          </a:p>
        </p:txBody>
      </p:sp>
    </p:spTree>
    <p:extLst>
      <p:ext uri="{BB962C8B-B14F-4D97-AF65-F5344CB8AC3E}">
        <p14:creationId xmlns:p14="http://schemas.microsoft.com/office/powerpoint/2010/main" val="4102723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2906" b="28334"/>
          <a:stretch/>
        </p:blipFill>
        <p:spPr>
          <a:xfrm>
            <a:off x="-57510" y="-19237"/>
            <a:ext cx="9494807" cy="5211138"/>
          </a:xfrm>
          <a:prstGeom prst="rect">
            <a:avLst/>
          </a:prstGeom>
        </p:spPr>
      </p:pic>
      <p:sp>
        <p:nvSpPr>
          <p:cNvPr id="3" name="Title 2"/>
          <p:cNvSpPr>
            <a:spLocks noGrp="1"/>
          </p:cNvSpPr>
          <p:nvPr>
            <p:ph type="title"/>
          </p:nvPr>
        </p:nvSpPr>
        <p:spPr>
          <a:xfrm>
            <a:off x="194786" y="-1"/>
            <a:ext cx="7428153" cy="788350"/>
          </a:xfrm>
        </p:spPr>
        <p:txBody>
          <a:bodyPr/>
          <a:lstStyle/>
          <a:p>
            <a:r>
              <a:rPr lang="en-US" sz="1800" dirty="0">
                <a:solidFill>
                  <a:srgbClr val="000000"/>
                </a:solidFill>
              </a:rPr>
              <a:t>Creating task instructions </a:t>
            </a:r>
            <a:r>
              <a:rPr lang="en-US" dirty="0">
                <a:solidFill>
                  <a:srgbClr val="000000"/>
                </a:solidFill>
              </a:rPr>
              <a:t/>
            </a:r>
            <a:br>
              <a:rPr lang="en-US" dirty="0">
                <a:solidFill>
                  <a:srgbClr val="000000"/>
                </a:solidFill>
              </a:rPr>
            </a:br>
            <a:r>
              <a:rPr lang="en-US" dirty="0">
                <a:solidFill>
                  <a:srgbClr val="000000"/>
                </a:solidFill>
              </a:rPr>
              <a:t>Target time</a:t>
            </a:r>
            <a:endParaRPr lang="en-US" b="1" dirty="0">
              <a:latin typeface="+mj-lt"/>
              <a:cs typeface="Helvetica"/>
            </a:endParaRPr>
          </a:p>
        </p:txBody>
      </p:sp>
      <p:sp>
        <p:nvSpPr>
          <p:cNvPr id="7" name="Content Placeholder 3"/>
          <p:cNvSpPr>
            <a:spLocks noGrp="1"/>
          </p:cNvSpPr>
          <p:nvPr>
            <p:ph idx="1"/>
          </p:nvPr>
        </p:nvSpPr>
        <p:spPr>
          <a:xfrm>
            <a:off x="5689907" y="1329075"/>
            <a:ext cx="3413793" cy="3519194"/>
          </a:xfrm>
          <a:solidFill>
            <a:srgbClr val="A1DDEE"/>
          </a:solidFill>
        </p:spPr>
        <p:txBody>
          <a:bodyPr>
            <a:normAutofit/>
          </a:bodyPr>
          <a:lstStyle/>
          <a:p>
            <a:pPr marL="455613" lvl="2" indent="-285750">
              <a:spcAft>
                <a:spcPts val="800"/>
              </a:spcAft>
              <a:buFont typeface="Wingdings" panose="05000000000000000000" pitchFamily="2" charset="2"/>
              <a:buChar char="v"/>
            </a:pPr>
            <a:r>
              <a:rPr lang="en-US" b="1" dirty="0"/>
              <a:t>30-90 second target range </a:t>
            </a:r>
          </a:p>
          <a:p>
            <a:pPr marL="455613" lvl="2" indent="-285750">
              <a:spcAft>
                <a:spcPts val="800"/>
              </a:spcAft>
              <a:buFont typeface="Wingdings" panose="05000000000000000000" pitchFamily="2" charset="2"/>
              <a:buChar char="v"/>
            </a:pPr>
            <a:r>
              <a:rPr lang="en-US" b="1" dirty="0"/>
              <a:t>20 seconds minimum</a:t>
            </a:r>
          </a:p>
          <a:p>
            <a:pPr marL="455613" lvl="2" indent="-285750">
              <a:spcAft>
                <a:spcPts val="800"/>
              </a:spcAft>
              <a:buFont typeface="Wingdings" panose="05000000000000000000" pitchFamily="2" charset="2"/>
              <a:buChar char="v"/>
            </a:pPr>
            <a:r>
              <a:rPr lang="en-US" b="1" dirty="0"/>
              <a:t>2 </a:t>
            </a:r>
            <a:r>
              <a:rPr lang="en-US" b="1"/>
              <a:t>minutes maximum</a:t>
            </a:r>
            <a:endParaRPr lang="en-US" b="1" dirty="0"/>
          </a:p>
          <a:p>
            <a:pPr marL="455613" lvl="2" indent="-285750">
              <a:spcAft>
                <a:spcPts val="800"/>
              </a:spcAft>
              <a:buFont typeface="Wingdings" panose="05000000000000000000" pitchFamily="2" charset="2"/>
              <a:buChar char="v"/>
            </a:pPr>
            <a:r>
              <a:rPr lang="en-US" b="1" dirty="0"/>
              <a:t>5 minute time limit</a:t>
            </a:r>
          </a:p>
          <a:p>
            <a:pPr marL="455613" lvl="2" indent="-285750">
              <a:spcAft>
                <a:spcPts val="800"/>
              </a:spcAft>
              <a:buFont typeface="Wingdings" panose="05000000000000000000" pitchFamily="2" charset="2"/>
              <a:buChar char="v"/>
            </a:pPr>
            <a:r>
              <a:rPr lang="en-US" b="1" dirty="0"/>
              <a:t>All task instructions should have roughly same target time </a:t>
            </a:r>
          </a:p>
        </p:txBody>
      </p:sp>
    </p:spTree>
    <p:extLst>
      <p:ext uri="{BB962C8B-B14F-4D97-AF65-F5344CB8AC3E}">
        <p14:creationId xmlns:p14="http://schemas.microsoft.com/office/powerpoint/2010/main" val="11454885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A9F1C0D-B2B5-41F4-A8AD-4158D774C8C2}"/>
              </a:ext>
            </a:extLst>
          </p:cNvPr>
          <p:cNvPicPr>
            <a:picLocks noChangeAspect="1"/>
          </p:cNvPicPr>
          <p:nvPr/>
        </p:nvPicPr>
        <p:blipFill>
          <a:blip r:embed="rId2"/>
          <a:stretch>
            <a:fillRect/>
          </a:stretch>
        </p:blipFill>
        <p:spPr>
          <a:xfrm>
            <a:off x="780756" y="26580"/>
            <a:ext cx="7546119" cy="5065925"/>
          </a:xfrm>
          <a:prstGeom prst="rect">
            <a:avLst/>
          </a:prstGeom>
        </p:spPr>
      </p:pic>
    </p:spTree>
    <p:extLst>
      <p:ext uri="{BB962C8B-B14F-4D97-AF65-F5344CB8AC3E}">
        <p14:creationId xmlns:p14="http://schemas.microsoft.com/office/powerpoint/2010/main" val="4035608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75000"/>
          </a:schemeClr>
        </a:solidFill>
        <a:effectLst/>
      </p:bgPr>
    </p:bg>
    <p:spTree>
      <p:nvGrpSpPr>
        <p:cNvPr id="1" name=""/>
        <p:cNvGrpSpPr/>
        <p:nvPr/>
      </p:nvGrpSpPr>
      <p:grpSpPr>
        <a:xfrm>
          <a:off x="0" y="0"/>
          <a:ext cx="0" cy="0"/>
          <a:chOff x="0" y="0"/>
          <a:chExt cx="0" cy="0"/>
        </a:xfrm>
      </p:grpSpPr>
      <p:sp>
        <p:nvSpPr>
          <p:cNvPr id="279554" name="Title 1"/>
          <p:cNvSpPr>
            <a:spLocks noGrp="1"/>
          </p:cNvSpPr>
          <p:nvPr>
            <p:ph type="title"/>
          </p:nvPr>
        </p:nvSpPr>
        <p:spPr>
          <a:xfrm>
            <a:off x="232307" y="1347671"/>
            <a:ext cx="8568159" cy="2666114"/>
          </a:xfrm>
          <a:ln>
            <a:noFill/>
          </a:ln>
        </p:spPr>
        <p:txBody>
          <a:bodyPr wrap="square">
            <a:spAutoFit/>
          </a:bodyPr>
          <a:lstStyle/>
          <a:p>
            <a:pPr algn="ctr" eaLnBrk="0" hangingPunct="0"/>
            <a:r>
              <a:rPr lang="en-IE" sz="11250" b="1" dirty="0">
                <a:ln>
                  <a:solidFill>
                    <a:schemeClr val="accent1"/>
                  </a:solidFill>
                </a:ln>
                <a:solidFill>
                  <a:schemeClr val="bg1"/>
                </a:solidFill>
                <a:latin typeface="Arial" pitchFamily="34" charset="0"/>
                <a:cs typeface="Times New Roman" pitchFamily="18" charset="0"/>
              </a:rPr>
              <a:t>REMOTE</a:t>
            </a:r>
            <a:br>
              <a:rPr lang="en-IE" sz="11250" b="1" dirty="0">
                <a:ln>
                  <a:solidFill>
                    <a:schemeClr val="accent1"/>
                  </a:solidFill>
                </a:ln>
                <a:solidFill>
                  <a:schemeClr val="bg1"/>
                </a:solidFill>
                <a:latin typeface="Arial" pitchFamily="34" charset="0"/>
                <a:cs typeface="Times New Roman" pitchFamily="18" charset="0"/>
              </a:rPr>
            </a:br>
            <a:r>
              <a:rPr lang="en-IE" sz="8000" b="1" dirty="0">
                <a:ln>
                  <a:solidFill>
                    <a:schemeClr val="accent1"/>
                  </a:solidFill>
                </a:ln>
                <a:solidFill>
                  <a:schemeClr val="bg1"/>
                </a:solidFill>
                <a:latin typeface="Arial" pitchFamily="34" charset="0"/>
                <a:cs typeface="Times New Roman" pitchFamily="18" charset="0"/>
              </a:rPr>
              <a:t>OBSERVATION</a:t>
            </a:r>
          </a:p>
        </p:txBody>
      </p:sp>
    </p:spTree>
    <p:extLst>
      <p:ext uri="{BB962C8B-B14F-4D97-AF65-F5344CB8AC3E}">
        <p14:creationId xmlns:p14="http://schemas.microsoft.com/office/powerpoint/2010/main" val="1966283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75000"/>
          </a:schemeClr>
        </a:solidFill>
        <a:effectLst/>
      </p:bgPr>
    </p:bg>
    <p:spTree>
      <p:nvGrpSpPr>
        <p:cNvPr id="1" name=""/>
        <p:cNvGrpSpPr/>
        <p:nvPr/>
      </p:nvGrpSpPr>
      <p:grpSpPr>
        <a:xfrm>
          <a:off x="0" y="0"/>
          <a:ext cx="0" cy="0"/>
          <a:chOff x="0" y="0"/>
          <a:chExt cx="0" cy="0"/>
        </a:xfrm>
      </p:grpSpPr>
      <p:sp>
        <p:nvSpPr>
          <p:cNvPr id="279554" name="Title 1"/>
          <p:cNvSpPr>
            <a:spLocks noGrp="1"/>
          </p:cNvSpPr>
          <p:nvPr>
            <p:ph type="title"/>
          </p:nvPr>
        </p:nvSpPr>
        <p:spPr>
          <a:xfrm>
            <a:off x="232307" y="1383476"/>
            <a:ext cx="8568159" cy="2077492"/>
          </a:xfrm>
          <a:ln>
            <a:noFill/>
          </a:ln>
        </p:spPr>
        <p:txBody>
          <a:bodyPr wrap="square">
            <a:spAutoFit/>
          </a:bodyPr>
          <a:lstStyle/>
          <a:p>
            <a:pPr algn="ctr" eaLnBrk="0" hangingPunct="0"/>
            <a:r>
              <a:rPr lang="en-IE" sz="15000" b="1" dirty="0">
                <a:ln>
                  <a:solidFill>
                    <a:schemeClr val="accent1"/>
                  </a:solidFill>
                </a:ln>
                <a:solidFill>
                  <a:schemeClr val="bg1"/>
                </a:solidFill>
                <a:latin typeface="Arial" pitchFamily="34" charset="0"/>
                <a:cs typeface="Times New Roman" pitchFamily="18" charset="0"/>
              </a:rPr>
              <a:t>FASTER</a:t>
            </a:r>
          </a:p>
        </p:txBody>
      </p:sp>
    </p:spTree>
    <p:extLst>
      <p:ext uri="{BB962C8B-B14F-4D97-AF65-F5344CB8AC3E}">
        <p14:creationId xmlns:p14="http://schemas.microsoft.com/office/powerpoint/2010/main" val="2408483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75000"/>
          </a:schemeClr>
        </a:solidFill>
        <a:effectLst/>
      </p:bgPr>
    </p:bg>
    <p:spTree>
      <p:nvGrpSpPr>
        <p:cNvPr id="1" name=""/>
        <p:cNvGrpSpPr/>
        <p:nvPr/>
      </p:nvGrpSpPr>
      <p:grpSpPr>
        <a:xfrm>
          <a:off x="0" y="0"/>
          <a:ext cx="0" cy="0"/>
          <a:chOff x="0" y="0"/>
          <a:chExt cx="0" cy="0"/>
        </a:xfrm>
      </p:grpSpPr>
      <p:sp>
        <p:nvSpPr>
          <p:cNvPr id="279554" name="Title 1"/>
          <p:cNvSpPr>
            <a:spLocks noGrp="1"/>
          </p:cNvSpPr>
          <p:nvPr>
            <p:ph type="title"/>
          </p:nvPr>
        </p:nvSpPr>
        <p:spPr>
          <a:xfrm>
            <a:off x="98981" y="1487352"/>
            <a:ext cx="8894190" cy="1973617"/>
          </a:xfrm>
          <a:ln>
            <a:noFill/>
          </a:ln>
        </p:spPr>
        <p:txBody>
          <a:bodyPr wrap="square">
            <a:spAutoFit/>
          </a:bodyPr>
          <a:lstStyle/>
          <a:p>
            <a:pPr algn="ctr" eaLnBrk="0" hangingPunct="0"/>
            <a:r>
              <a:rPr lang="en-IE" sz="14250" b="1" dirty="0">
                <a:ln>
                  <a:solidFill>
                    <a:schemeClr val="accent1"/>
                  </a:solidFill>
                </a:ln>
                <a:solidFill>
                  <a:schemeClr val="bg1"/>
                </a:solidFill>
                <a:latin typeface="Arial" pitchFamily="34" charset="0"/>
                <a:cs typeface="Times New Roman" pitchFamily="18" charset="0"/>
              </a:rPr>
              <a:t>CHEAPER</a:t>
            </a:r>
          </a:p>
        </p:txBody>
      </p:sp>
    </p:spTree>
    <p:extLst>
      <p:ext uri="{BB962C8B-B14F-4D97-AF65-F5344CB8AC3E}">
        <p14:creationId xmlns:p14="http://schemas.microsoft.com/office/powerpoint/2010/main" val="187860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75000"/>
          </a:schemeClr>
        </a:solidFill>
        <a:effectLst/>
      </p:bgPr>
    </p:bg>
    <p:spTree>
      <p:nvGrpSpPr>
        <p:cNvPr id="1" name=""/>
        <p:cNvGrpSpPr/>
        <p:nvPr/>
      </p:nvGrpSpPr>
      <p:grpSpPr>
        <a:xfrm>
          <a:off x="0" y="0"/>
          <a:ext cx="0" cy="0"/>
          <a:chOff x="0" y="0"/>
          <a:chExt cx="0" cy="0"/>
        </a:xfrm>
      </p:grpSpPr>
      <p:sp>
        <p:nvSpPr>
          <p:cNvPr id="279554" name="Title 1"/>
          <p:cNvSpPr>
            <a:spLocks noGrp="1"/>
          </p:cNvSpPr>
          <p:nvPr>
            <p:ph type="title"/>
          </p:nvPr>
        </p:nvSpPr>
        <p:spPr>
          <a:xfrm>
            <a:off x="232307" y="1383476"/>
            <a:ext cx="8568159" cy="2077492"/>
          </a:xfrm>
          <a:ln>
            <a:noFill/>
          </a:ln>
        </p:spPr>
        <p:txBody>
          <a:bodyPr wrap="square">
            <a:spAutoFit/>
          </a:bodyPr>
          <a:lstStyle/>
          <a:p>
            <a:pPr algn="ctr" eaLnBrk="0" hangingPunct="0"/>
            <a:r>
              <a:rPr lang="en-IE" sz="15000" b="1" dirty="0">
                <a:ln>
                  <a:solidFill>
                    <a:schemeClr val="accent1"/>
                  </a:solidFill>
                </a:ln>
                <a:solidFill>
                  <a:schemeClr val="bg1"/>
                </a:solidFill>
                <a:latin typeface="Arial" pitchFamily="34" charset="0"/>
                <a:cs typeface="Times New Roman" pitchFamily="18" charset="0"/>
              </a:rPr>
              <a:t>BETTER</a:t>
            </a:r>
          </a:p>
        </p:txBody>
      </p:sp>
    </p:spTree>
    <p:extLst>
      <p:ext uri="{BB962C8B-B14F-4D97-AF65-F5344CB8AC3E}">
        <p14:creationId xmlns:p14="http://schemas.microsoft.com/office/powerpoint/2010/main" val="2998676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5950" y="1211263"/>
            <a:ext cx="6873489" cy="1102519"/>
          </a:xfrm>
        </p:spPr>
        <p:txBody>
          <a:bodyPr/>
          <a:lstStyle/>
          <a:p>
            <a:r>
              <a:rPr lang="en-US" dirty="0">
                <a:solidFill>
                  <a:srgbClr val="000000"/>
                </a:solidFill>
              </a:rPr>
              <a:t>Skills required to measure</a:t>
            </a:r>
            <a:endParaRPr lang="en-IE" dirty="0"/>
          </a:p>
        </p:txBody>
      </p:sp>
    </p:spTree>
    <p:extLst>
      <p:ext uri="{BB962C8B-B14F-4D97-AF65-F5344CB8AC3E}">
        <p14:creationId xmlns:p14="http://schemas.microsoft.com/office/powerpoint/2010/main" val="2096732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2566" y="22647"/>
            <a:ext cx="10553031" cy="7059941"/>
          </a:xfrm>
          <a:prstGeom prst="rect">
            <a:avLst/>
          </a:prstGeom>
        </p:spPr>
      </p:pic>
      <p:sp>
        <p:nvSpPr>
          <p:cNvPr id="3" name="Title 2"/>
          <p:cNvSpPr>
            <a:spLocks noGrp="1"/>
          </p:cNvSpPr>
          <p:nvPr>
            <p:ph type="title"/>
          </p:nvPr>
        </p:nvSpPr>
        <p:spPr>
          <a:xfrm>
            <a:off x="194786" y="-166780"/>
            <a:ext cx="7428153" cy="788350"/>
          </a:xfrm>
        </p:spPr>
        <p:txBody>
          <a:bodyPr/>
          <a:lstStyle/>
          <a:p>
            <a:r>
              <a:rPr lang="en-US" dirty="0">
                <a:solidFill>
                  <a:srgbClr val="000000"/>
                </a:solidFill>
              </a:rPr>
              <a:t>Skills required to measure</a:t>
            </a:r>
            <a:endParaRPr lang="en-US" b="1" dirty="0">
              <a:latin typeface="+mj-lt"/>
              <a:cs typeface="Helvetica"/>
            </a:endParaRPr>
          </a:p>
        </p:txBody>
      </p:sp>
      <p:sp>
        <p:nvSpPr>
          <p:cNvPr id="4" name="Content Placeholder 3"/>
          <p:cNvSpPr>
            <a:spLocks noGrp="1"/>
          </p:cNvSpPr>
          <p:nvPr>
            <p:ph idx="1"/>
          </p:nvPr>
        </p:nvSpPr>
        <p:spPr>
          <a:xfrm>
            <a:off x="7687878" y="2064136"/>
            <a:ext cx="2134733" cy="1436788"/>
          </a:xfrm>
        </p:spPr>
        <p:txBody>
          <a:bodyPr>
            <a:normAutofit/>
          </a:bodyPr>
          <a:lstStyle/>
          <a:p>
            <a:pPr lvl="1">
              <a:spcBef>
                <a:spcPts val="200"/>
              </a:spcBef>
              <a:spcAft>
                <a:spcPts val="200"/>
              </a:spcAft>
            </a:pPr>
            <a:r>
              <a:rPr lang="en-US" sz="2800" b="1" dirty="0">
                <a:solidFill>
                  <a:srgbClr val="000000"/>
                </a:solidFill>
                <a:effectLst>
                  <a:outerShdw blurRad="50800" dist="38100" algn="l" rotWithShape="0">
                    <a:prstClr val="black">
                      <a:alpha val="40000"/>
                    </a:prstClr>
                  </a:outerShdw>
                </a:effectLst>
              </a:rPr>
              <a:t>Patient</a:t>
            </a:r>
          </a:p>
          <a:p>
            <a:pPr lvl="1">
              <a:spcBef>
                <a:spcPts val="200"/>
              </a:spcBef>
              <a:spcAft>
                <a:spcPts val="200"/>
              </a:spcAft>
            </a:pPr>
            <a:r>
              <a:rPr lang="en-US" sz="2800" b="1" dirty="0">
                <a:solidFill>
                  <a:srgbClr val="000000"/>
                </a:solidFill>
                <a:effectLst>
                  <a:outerShdw blurRad="50800" dist="38100" algn="l" rotWithShape="0">
                    <a:prstClr val="black">
                      <a:alpha val="40000"/>
                    </a:prstClr>
                  </a:outerShdw>
                </a:effectLst>
              </a:rPr>
              <a:t>Quiet</a:t>
            </a:r>
          </a:p>
        </p:txBody>
      </p:sp>
      <p:sp>
        <p:nvSpPr>
          <p:cNvPr id="6" name="Content Placeholder 3"/>
          <p:cNvSpPr txBox="1">
            <a:spLocks/>
          </p:cNvSpPr>
          <p:nvPr/>
        </p:nvSpPr>
        <p:spPr>
          <a:xfrm>
            <a:off x="7320694" y="253190"/>
            <a:ext cx="1857812" cy="1102858"/>
          </a:xfrm>
          <a:prstGeom prst="rect">
            <a:avLst/>
          </a:prstGeom>
        </p:spPr>
        <p:txBody>
          <a:bodyPr vert="horz" lIns="0" tIns="0" rIns="0" bIns="0" rtlCol="0">
            <a:normAutofit fontScale="92500"/>
          </a:bodyPr>
          <a:lstStyle>
            <a:lvl1pPr marL="0" indent="0" algn="l" defTabSz="457200" rtl="0" eaLnBrk="1" latinLnBrk="0" hangingPunct="1">
              <a:spcBef>
                <a:spcPct val="20000"/>
              </a:spcBef>
              <a:buClr>
                <a:schemeClr val="accent2"/>
              </a:buClr>
              <a:buFont typeface="Arial"/>
              <a:buNone/>
              <a:defRPr sz="1800" b="1" i="0" kern="1200" spc="0" baseline="0">
                <a:solidFill>
                  <a:schemeClr val="tx1"/>
                </a:solidFill>
                <a:latin typeface="Arial" panose="020B0604020202020204" pitchFamily="34" charset="0"/>
                <a:ea typeface="+mn-ea"/>
                <a:cs typeface="Arial" panose="020B0604020202020204" pitchFamily="34" charset="0"/>
              </a:defRPr>
            </a:lvl1pPr>
            <a:lvl2pPr marL="0" indent="0" algn="l" defTabSz="457200" rtl="0" eaLnBrk="1" latinLnBrk="0" hangingPunct="1">
              <a:spcBef>
                <a:spcPct val="20000"/>
              </a:spcBef>
              <a:buClr>
                <a:schemeClr val="accent2"/>
              </a:buClr>
              <a:buFont typeface="Arial"/>
              <a:buNone/>
              <a:defRPr sz="1800" b="0" i="0" kern="1200" spc="0" baseline="0">
                <a:solidFill>
                  <a:schemeClr val="tx1"/>
                </a:solidFill>
                <a:latin typeface="Arial" panose="020B0604020202020204" pitchFamily="34" charset="0"/>
                <a:ea typeface="+mn-ea"/>
                <a:cs typeface="Arial" panose="020B0604020202020204" pitchFamily="34" charset="0"/>
              </a:defRPr>
            </a:lvl2pPr>
            <a:lvl3pPr marL="169863" indent="-169863" algn="l" defTabSz="457200" rtl="0" eaLnBrk="1" latinLnBrk="0" hangingPunct="1">
              <a:spcBef>
                <a:spcPct val="20000"/>
              </a:spcBef>
              <a:buClr>
                <a:schemeClr val="accent2"/>
              </a:buClr>
              <a:buFont typeface="Arial"/>
              <a:buChar char="•"/>
              <a:defRPr sz="1800" b="0" i="0" kern="1200" spc="0" baseline="0">
                <a:solidFill>
                  <a:schemeClr val="tx1"/>
                </a:solidFill>
                <a:latin typeface="Arial" panose="020B0604020202020204" pitchFamily="34" charset="0"/>
                <a:ea typeface="+mn-ea"/>
                <a:cs typeface="Arial" panose="020B0604020202020204" pitchFamily="34" charset="0"/>
              </a:defRPr>
            </a:lvl3pPr>
            <a:lvl4pPr marL="400050" indent="-230188" algn="l" defTabSz="457200" rtl="0" eaLnBrk="1" latinLnBrk="0" hangingPunct="1">
              <a:spcBef>
                <a:spcPct val="20000"/>
              </a:spcBef>
              <a:buClr>
                <a:schemeClr val="accent2"/>
              </a:buClr>
              <a:buFont typeface="Arial"/>
              <a:buChar char="–"/>
              <a:defRPr sz="1800" b="0" i="0" kern="1200" spc="0" baseline="0">
                <a:solidFill>
                  <a:schemeClr val="tx1"/>
                </a:solidFill>
                <a:latin typeface="Arial" panose="020B0604020202020204" pitchFamily="34" charset="0"/>
                <a:ea typeface="+mn-ea"/>
                <a:cs typeface="Arial" panose="020B0604020202020204" pitchFamily="34" charset="0"/>
              </a:defRPr>
            </a:lvl4pPr>
            <a:lvl5pPr marL="631825" indent="-231775" algn="l" defTabSz="457200" rtl="0" eaLnBrk="1" latinLnBrk="0" hangingPunct="1">
              <a:spcBef>
                <a:spcPct val="20000"/>
              </a:spcBef>
              <a:buClr>
                <a:schemeClr val="accent2"/>
              </a:buClr>
              <a:buFont typeface="Arial"/>
              <a:buChar char="»"/>
              <a:defRPr sz="1800" b="0" i="0" kern="1200" spc="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200"/>
              </a:spcBef>
              <a:spcAft>
                <a:spcPts val="200"/>
              </a:spcAft>
            </a:pPr>
            <a:r>
              <a:rPr lang="en-US" sz="2800" b="1" dirty="0">
                <a:solidFill>
                  <a:srgbClr val="000000"/>
                </a:solidFill>
                <a:effectLst>
                  <a:outerShdw blurRad="50800" dist="38100" algn="l" rotWithShape="0">
                    <a:prstClr val="black">
                      <a:alpha val="40000"/>
                    </a:prstClr>
                  </a:outerShdw>
                </a:effectLst>
              </a:rPr>
              <a:t>Empathetic</a:t>
            </a:r>
          </a:p>
          <a:p>
            <a:pPr lvl="1">
              <a:spcBef>
                <a:spcPts val="200"/>
              </a:spcBef>
              <a:spcAft>
                <a:spcPts val="200"/>
              </a:spcAft>
            </a:pPr>
            <a:r>
              <a:rPr lang="en-US" sz="2800" b="1" dirty="0">
                <a:solidFill>
                  <a:srgbClr val="000000"/>
                </a:solidFill>
                <a:effectLst>
                  <a:outerShdw blurRad="50800" dist="38100" algn="l" rotWithShape="0">
                    <a:prstClr val="black">
                      <a:alpha val="40000"/>
                    </a:prstClr>
                  </a:outerShdw>
                </a:effectLst>
              </a:rPr>
              <a:t>Humble</a:t>
            </a:r>
          </a:p>
        </p:txBody>
      </p:sp>
      <p:sp>
        <p:nvSpPr>
          <p:cNvPr id="7" name="Content Placeholder 3"/>
          <p:cNvSpPr txBox="1">
            <a:spLocks/>
          </p:cNvSpPr>
          <p:nvPr/>
        </p:nvSpPr>
        <p:spPr>
          <a:xfrm>
            <a:off x="49962" y="810997"/>
            <a:ext cx="2134733" cy="1436788"/>
          </a:xfrm>
          <a:prstGeom prst="rect">
            <a:avLst/>
          </a:prstGeom>
        </p:spPr>
        <p:txBody>
          <a:bodyPr vert="horz" lIns="0" tIns="0" rIns="0" bIns="0" rtlCol="0">
            <a:normAutofit/>
          </a:bodyPr>
          <a:lstStyle>
            <a:lvl1pPr marL="0" indent="0" algn="l" defTabSz="457200" rtl="0" eaLnBrk="1" latinLnBrk="0" hangingPunct="1">
              <a:spcBef>
                <a:spcPct val="20000"/>
              </a:spcBef>
              <a:buClr>
                <a:schemeClr val="accent2"/>
              </a:buClr>
              <a:buFont typeface="Arial"/>
              <a:buNone/>
              <a:defRPr sz="1800" b="1" i="0" kern="1200" spc="0" baseline="0">
                <a:solidFill>
                  <a:schemeClr val="tx1"/>
                </a:solidFill>
                <a:latin typeface="Arial" panose="020B0604020202020204" pitchFamily="34" charset="0"/>
                <a:ea typeface="+mn-ea"/>
                <a:cs typeface="Arial" panose="020B0604020202020204" pitchFamily="34" charset="0"/>
              </a:defRPr>
            </a:lvl1pPr>
            <a:lvl2pPr marL="0" indent="0" algn="l" defTabSz="457200" rtl="0" eaLnBrk="1" latinLnBrk="0" hangingPunct="1">
              <a:spcBef>
                <a:spcPct val="20000"/>
              </a:spcBef>
              <a:buClr>
                <a:schemeClr val="accent2"/>
              </a:buClr>
              <a:buFont typeface="Arial"/>
              <a:buNone/>
              <a:defRPr sz="1800" b="0" i="0" kern="1200" spc="0" baseline="0">
                <a:solidFill>
                  <a:schemeClr val="tx1"/>
                </a:solidFill>
                <a:latin typeface="Arial" panose="020B0604020202020204" pitchFamily="34" charset="0"/>
                <a:ea typeface="+mn-ea"/>
                <a:cs typeface="Arial" panose="020B0604020202020204" pitchFamily="34" charset="0"/>
              </a:defRPr>
            </a:lvl2pPr>
            <a:lvl3pPr marL="169863" indent="-169863" algn="l" defTabSz="457200" rtl="0" eaLnBrk="1" latinLnBrk="0" hangingPunct="1">
              <a:spcBef>
                <a:spcPct val="20000"/>
              </a:spcBef>
              <a:buClr>
                <a:schemeClr val="accent2"/>
              </a:buClr>
              <a:buFont typeface="Arial"/>
              <a:buChar char="•"/>
              <a:defRPr sz="1800" b="0" i="0" kern="1200" spc="0" baseline="0">
                <a:solidFill>
                  <a:schemeClr val="tx1"/>
                </a:solidFill>
                <a:latin typeface="Arial" panose="020B0604020202020204" pitchFamily="34" charset="0"/>
                <a:ea typeface="+mn-ea"/>
                <a:cs typeface="Arial" panose="020B0604020202020204" pitchFamily="34" charset="0"/>
              </a:defRPr>
            </a:lvl3pPr>
            <a:lvl4pPr marL="400050" indent="-230188" algn="l" defTabSz="457200" rtl="0" eaLnBrk="1" latinLnBrk="0" hangingPunct="1">
              <a:spcBef>
                <a:spcPct val="20000"/>
              </a:spcBef>
              <a:buClr>
                <a:schemeClr val="accent2"/>
              </a:buClr>
              <a:buFont typeface="Arial"/>
              <a:buChar char="–"/>
              <a:defRPr sz="1800" b="0" i="0" kern="1200" spc="0" baseline="0">
                <a:solidFill>
                  <a:schemeClr val="tx1"/>
                </a:solidFill>
                <a:latin typeface="Arial" panose="020B0604020202020204" pitchFamily="34" charset="0"/>
                <a:ea typeface="+mn-ea"/>
                <a:cs typeface="Arial" panose="020B0604020202020204" pitchFamily="34" charset="0"/>
              </a:defRPr>
            </a:lvl4pPr>
            <a:lvl5pPr marL="631825" indent="-231775" algn="l" defTabSz="457200" rtl="0" eaLnBrk="1" latinLnBrk="0" hangingPunct="1">
              <a:spcBef>
                <a:spcPct val="20000"/>
              </a:spcBef>
              <a:buClr>
                <a:schemeClr val="accent2"/>
              </a:buClr>
              <a:buFont typeface="Arial"/>
              <a:buChar char="»"/>
              <a:defRPr sz="1800" b="0" i="0" kern="1200" spc="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200"/>
              </a:spcBef>
              <a:spcAft>
                <a:spcPts val="200"/>
              </a:spcAft>
            </a:pPr>
            <a:r>
              <a:rPr lang="en-US" sz="2800" b="1" dirty="0">
                <a:solidFill>
                  <a:srgbClr val="000000"/>
                </a:solidFill>
                <a:effectLst>
                  <a:outerShdw blurRad="50800" dist="38100" algn="l" rotWithShape="0">
                    <a:prstClr val="black">
                      <a:alpha val="40000"/>
                    </a:prstClr>
                  </a:outerShdw>
                </a:effectLst>
              </a:rPr>
              <a:t>Analytical</a:t>
            </a:r>
          </a:p>
          <a:p>
            <a:pPr lvl="1">
              <a:spcBef>
                <a:spcPts val="200"/>
              </a:spcBef>
              <a:spcAft>
                <a:spcPts val="200"/>
              </a:spcAft>
            </a:pPr>
            <a:r>
              <a:rPr lang="en-US" sz="2800" b="1" dirty="0">
                <a:solidFill>
                  <a:srgbClr val="000000"/>
                </a:solidFill>
                <a:effectLst>
                  <a:outerShdw blurRad="50800" dist="38100" algn="l" rotWithShape="0">
                    <a:prstClr val="black">
                      <a:alpha val="40000"/>
                    </a:prstClr>
                  </a:outerShdw>
                </a:effectLst>
              </a:rPr>
              <a:t>Methodical</a:t>
            </a:r>
          </a:p>
        </p:txBody>
      </p:sp>
    </p:spTree>
    <p:extLst>
      <p:ext uri="{BB962C8B-B14F-4D97-AF65-F5344CB8AC3E}">
        <p14:creationId xmlns:p14="http://schemas.microsoft.com/office/powerpoint/2010/main" val="2379865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4786" y="-1"/>
            <a:ext cx="7428153" cy="788350"/>
          </a:xfrm>
        </p:spPr>
        <p:txBody>
          <a:bodyPr/>
          <a:lstStyle/>
          <a:p>
            <a:r>
              <a:rPr lang="en-US" sz="1800" dirty="0">
                <a:solidFill>
                  <a:srgbClr val="000000"/>
                </a:solidFill>
              </a:rPr>
              <a:t>Skills required to measure</a:t>
            </a:r>
            <a:r>
              <a:rPr lang="en-US" dirty="0">
                <a:solidFill>
                  <a:srgbClr val="000000"/>
                </a:solidFill>
              </a:rPr>
              <a:t> – What NOT to do</a:t>
            </a:r>
            <a:endParaRPr lang="en-US" b="1" dirty="0">
              <a:latin typeface="+mj-lt"/>
              <a:cs typeface="Helvetica"/>
            </a:endParaRPr>
          </a:p>
        </p:txBody>
      </p:sp>
      <p:sp>
        <p:nvSpPr>
          <p:cNvPr id="4" name="Content Placeholder 3"/>
          <p:cNvSpPr>
            <a:spLocks noGrp="1"/>
          </p:cNvSpPr>
          <p:nvPr>
            <p:ph idx="1"/>
          </p:nvPr>
        </p:nvSpPr>
        <p:spPr>
          <a:xfrm>
            <a:off x="545232" y="1195432"/>
            <a:ext cx="8326206" cy="3519194"/>
          </a:xfrm>
        </p:spPr>
        <p:txBody>
          <a:bodyPr>
            <a:normAutofit/>
          </a:bodyPr>
          <a:lstStyle/>
          <a:p>
            <a:pPr marL="285750" lvl="0" indent="-285750">
              <a:buFont typeface="Arial" panose="020B0604020202020204" pitchFamily="34" charset="0"/>
              <a:buChar char="•"/>
            </a:pPr>
            <a:r>
              <a:rPr lang="en-US" dirty="0"/>
              <a:t>No Talk Aloud</a:t>
            </a:r>
          </a:p>
          <a:p>
            <a:pPr marL="285750" lvl="0" indent="-285750">
              <a:buFont typeface="Arial" panose="020B0604020202020204" pitchFamily="34" charset="0"/>
              <a:buChar char="•"/>
            </a:pPr>
            <a:r>
              <a:rPr lang="en-US" dirty="0"/>
              <a:t>No exception spotting </a:t>
            </a:r>
          </a:p>
          <a:p>
            <a:pPr marL="285750" lvl="0" indent="-285750">
              <a:buFont typeface="Arial" panose="020B0604020202020204" pitchFamily="34" charset="0"/>
              <a:buChar char="•"/>
            </a:pPr>
            <a:r>
              <a:rPr lang="en-US" dirty="0"/>
              <a:t>No guidance, no hints</a:t>
            </a:r>
          </a:p>
          <a:p>
            <a:pPr marL="285750" lvl="0" indent="-285750">
              <a:buFont typeface="Arial" panose="020B0604020202020204" pitchFamily="34" charset="0"/>
              <a:buChar char="•"/>
            </a:pPr>
            <a:r>
              <a:rPr lang="en-US" dirty="0"/>
              <a:t>No ongoing conversation</a:t>
            </a:r>
          </a:p>
          <a:p>
            <a:pPr marL="285750" lvl="0" indent="-285750">
              <a:buFont typeface="Arial" panose="020B0604020202020204" pitchFamily="34" charset="0"/>
              <a:buChar char="•"/>
            </a:pPr>
            <a:r>
              <a:rPr lang="en-US" dirty="0"/>
              <a:t>No moods</a:t>
            </a:r>
          </a:p>
          <a:p>
            <a:pPr marL="285750" lvl="0" indent="-285750">
              <a:buFont typeface="Arial" panose="020B0604020202020204" pitchFamily="34" charset="0"/>
              <a:buChar char="•"/>
            </a:pPr>
            <a:r>
              <a:rPr lang="en-US" dirty="0"/>
              <a:t>No judgment </a:t>
            </a:r>
          </a:p>
          <a:p>
            <a:pPr marL="285750" lvl="0" indent="-285750">
              <a:buFont typeface="Arial" panose="020B0604020202020204" pitchFamily="34" charset="0"/>
              <a:buChar char="•"/>
            </a:pPr>
            <a:r>
              <a:rPr lang="en-US" dirty="0"/>
              <a:t>No answers</a:t>
            </a:r>
          </a:p>
          <a:p>
            <a:pPr marL="285750" lvl="0" indent="-285750">
              <a:buFont typeface="Arial" panose="020B0604020202020204" pitchFamily="34" charset="0"/>
              <a:buChar char="•"/>
            </a:pPr>
            <a:r>
              <a:rPr lang="en-US" dirty="0"/>
              <a:t>No background noise</a:t>
            </a:r>
          </a:p>
          <a:p>
            <a:pPr marL="285750" lvl="0" indent="-285750">
              <a:buFont typeface="Arial" panose="020B0604020202020204" pitchFamily="34" charset="0"/>
              <a:buChar char="•"/>
            </a:pPr>
            <a:r>
              <a:rPr lang="en-US" dirty="0"/>
              <a:t>No loud typing</a:t>
            </a:r>
          </a:p>
          <a:p>
            <a:pPr marL="285750" lvl="0" indent="-285750">
              <a:buFont typeface="Arial" panose="020B0604020202020204" pitchFamily="34" charset="0"/>
              <a:buChar char="•"/>
            </a:pPr>
            <a:r>
              <a:rPr lang="en-US" dirty="0"/>
              <a:t>No loud breathing</a:t>
            </a:r>
          </a:p>
          <a:p>
            <a:pPr lvl="1">
              <a:spcAft>
                <a:spcPts val="800"/>
              </a:spcAft>
            </a:pPr>
            <a:endParaRPr lang="en-US" dirty="0"/>
          </a:p>
          <a:p>
            <a:pPr lvl="1">
              <a:spcAft>
                <a:spcPts val="800"/>
              </a:spcAft>
            </a:pPr>
            <a:endParaRPr lang="en-US" dirty="0"/>
          </a:p>
        </p:txBody>
      </p:sp>
      <p:sp>
        <p:nvSpPr>
          <p:cNvPr id="2" name="TextBox 1"/>
          <p:cNvSpPr txBox="1"/>
          <p:nvPr/>
        </p:nvSpPr>
        <p:spPr>
          <a:xfrm>
            <a:off x="8404713" y="4914901"/>
            <a:ext cx="628650" cy="276999"/>
          </a:xfrm>
          <a:prstGeom prst="rect">
            <a:avLst/>
          </a:prstGeom>
          <a:noFill/>
        </p:spPr>
        <p:txBody>
          <a:bodyPr wrap="square" rtlCol="0">
            <a:spAutoFit/>
          </a:bodyPr>
          <a:lstStyle/>
          <a:p>
            <a:pPr algn="ctr"/>
            <a:r>
              <a:rPr lang="en-IE" sz="1200" dirty="0">
                <a:solidFill>
                  <a:schemeClr val="bg1"/>
                </a:solidFill>
                <a:latin typeface="+mj-lt"/>
                <a:cs typeface="Helvetica Light"/>
              </a:rPr>
              <a:t>3</a:t>
            </a:r>
            <a:endParaRPr lang="en-US" sz="1200" dirty="0">
              <a:solidFill>
                <a:schemeClr val="bg1"/>
              </a:solidFill>
              <a:latin typeface="+mj-lt"/>
              <a:cs typeface="Helvetica Light"/>
            </a:endParaRPr>
          </a:p>
        </p:txBody>
      </p:sp>
    </p:spTree>
    <p:extLst>
      <p:ext uri="{BB962C8B-B14F-4D97-AF65-F5344CB8AC3E}">
        <p14:creationId xmlns:p14="http://schemas.microsoft.com/office/powerpoint/2010/main" val="1849698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2566" y="22647"/>
            <a:ext cx="10553031" cy="7059941"/>
          </a:xfrm>
          <a:prstGeom prst="rect">
            <a:avLst/>
          </a:prstGeom>
        </p:spPr>
      </p:pic>
      <p:sp>
        <p:nvSpPr>
          <p:cNvPr id="3" name="Title 2"/>
          <p:cNvSpPr>
            <a:spLocks noGrp="1"/>
          </p:cNvSpPr>
          <p:nvPr>
            <p:ph type="title"/>
          </p:nvPr>
        </p:nvSpPr>
        <p:spPr>
          <a:xfrm>
            <a:off x="194786" y="-166780"/>
            <a:ext cx="7428153" cy="788350"/>
          </a:xfrm>
        </p:spPr>
        <p:txBody>
          <a:bodyPr/>
          <a:lstStyle/>
          <a:p>
            <a:r>
              <a:rPr lang="en-US" dirty="0">
                <a:solidFill>
                  <a:srgbClr val="000000"/>
                </a:solidFill>
              </a:rPr>
              <a:t>Skills required to measure</a:t>
            </a:r>
            <a:endParaRPr lang="en-US" b="1" dirty="0">
              <a:latin typeface="+mj-lt"/>
              <a:cs typeface="Helvetica"/>
            </a:endParaRPr>
          </a:p>
        </p:txBody>
      </p:sp>
      <p:sp>
        <p:nvSpPr>
          <p:cNvPr id="9" name="Rectangle 8"/>
          <p:cNvSpPr/>
          <p:nvPr/>
        </p:nvSpPr>
        <p:spPr>
          <a:xfrm>
            <a:off x="68265" y="2513251"/>
            <a:ext cx="4779779" cy="2246769"/>
          </a:xfrm>
          <a:prstGeom prst="rect">
            <a:avLst/>
          </a:prstGeom>
          <a:solidFill>
            <a:schemeClr val="bg1">
              <a:alpha val="70000"/>
            </a:schemeClr>
          </a:solidFill>
        </p:spPr>
        <p:txBody>
          <a:bodyPr wrap="square">
            <a:spAutoFit/>
          </a:bodyPr>
          <a:lstStyle/>
          <a:p>
            <a:r>
              <a:rPr lang="en-US" sz="2800" dirty="0"/>
              <a:t>“Everything you do here is really helpful. Remember, we are not measuring you. We are measuring the website. For me, you cannot fail.”</a:t>
            </a:r>
          </a:p>
        </p:txBody>
      </p:sp>
    </p:spTree>
    <p:extLst>
      <p:ext uri="{BB962C8B-B14F-4D97-AF65-F5344CB8AC3E}">
        <p14:creationId xmlns:p14="http://schemas.microsoft.com/office/powerpoint/2010/main" val="1969704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5950" y="1211263"/>
            <a:ext cx="6873489" cy="1102519"/>
          </a:xfrm>
        </p:spPr>
        <p:txBody>
          <a:bodyPr/>
          <a:lstStyle/>
          <a:p>
            <a:r>
              <a:rPr lang="en-US" dirty="0">
                <a:solidFill>
                  <a:srgbClr val="000000"/>
                </a:solidFill>
              </a:rPr>
              <a:t>Preparing for measurement</a:t>
            </a:r>
            <a:endParaRPr lang="en-IE" dirty="0"/>
          </a:p>
        </p:txBody>
      </p:sp>
    </p:spTree>
    <p:extLst>
      <p:ext uri="{BB962C8B-B14F-4D97-AF65-F5344CB8AC3E}">
        <p14:creationId xmlns:p14="http://schemas.microsoft.com/office/powerpoint/2010/main" val="4194678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7849" y="-117567"/>
            <a:ext cx="7428153" cy="788350"/>
          </a:xfrm>
        </p:spPr>
        <p:txBody>
          <a:bodyPr/>
          <a:lstStyle/>
          <a:p>
            <a:r>
              <a:rPr lang="en-US" dirty="0">
                <a:solidFill>
                  <a:srgbClr val="000000"/>
                </a:solidFill>
              </a:rPr>
              <a:t>Preparing for measurement sessions</a:t>
            </a:r>
            <a:endParaRPr lang="en-US" b="1" dirty="0">
              <a:latin typeface="+mj-lt"/>
              <a:cs typeface="Helvetica"/>
            </a:endParaRPr>
          </a:p>
        </p:txBody>
      </p:sp>
      <p:sp>
        <p:nvSpPr>
          <p:cNvPr id="4" name="Content Placeholder 3"/>
          <p:cNvSpPr>
            <a:spLocks noGrp="1"/>
          </p:cNvSpPr>
          <p:nvPr>
            <p:ph idx="1"/>
          </p:nvPr>
        </p:nvSpPr>
        <p:spPr>
          <a:xfrm>
            <a:off x="642850" y="1012551"/>
            <a:ext cx="8228587" cy="3725703"/>
          </a:xfrm>
        </p:spPr>
        <p:txBody>
          <a:bodyPr>
            <a:normAutofit fontScale="92500" lnSpcReduction="10000"/>
          </a:bodyPr>
          <a:lstStyle/>
          <a:p>
            <a:pPr marL="342900" lvl="1" indent="-342900">
              <a:spcAft>
                <a:spcPts val="800"/>
              </a:spcAft>
              <a:buFont typeface="+mj-lt"/>
              <a:buAutoNum type="arabicPeriod"/>
            </a:pPr>
            <a:r>
              <a:rPr lang="en-US" dirty="0">
                <a:solidFill>
                  <a:srgbClr val="000000"/>
                </a:solidFill>
              </a:rPr>
              <a:t>Measurement period, number of observers</a:t>
            </a:r>
          </a:p>
          <a:p>
            <a:pPr marL="342900" lvl="1" indent="-342900">
              <a:spcAft>
                <a:spcPts val="800"/>
              </a:spcAft>
              <a:buFont typeface="+mj-lt"/>
              <a:buAutoNum type="arabicPeriod"/>
            </a:pPr>
            <a:r>
              <a:rPr lang="en-US" dirty="0">
                <a:solidFill>
                  <a:srgbClr val="000000"/>
                </a:solidFill>
              </a:rPr>
              <a:t>Dry run / pilots</a:t>
            </a:r>
          </a:p>
          <a:p>
            <a:pPr marL="342900" lvl="1" indent="-342900">
              <a:spcAft>
                <a:spcPts val="800"/>
              </a:spcAft>
              <a:buFont typeface="+mj-lt"/>
              <a:buAutoNum type="arabicPeriod"/>
            </a:pPr>
            <a:r>
              <a:rPr lang="en-US" dirty="0">
                <a:solidFill>
                  <a:srgbClr val="000000"/>
                </a:solidFill>
              </a:rPr>
              <a:t>Capturing measurement information</a:t>
            </a:r>
          </a:p>
          <a:p>
            <a:pPr marL="342900" lvl="1" indent="-342900">
              <a:spcAft>
                <a:spcPts val="800"/>
              </a:spcAft>
              <a:buFont typeface="+mj-lt"/>
              <a:buAutoNum type="arabicPeriod"/>
            </a:pPr>
            <a:r>
              <a:rPr lang="en-US" dirty="0">
                <a:solidFill>
                  <a:srgbClr val="000000"/>
                </a:solidFill>
              </a:rPr>
              <a:t>What to say at beginning of session</a:t>
            </a:r>
          </a:p>
          <a:p>
            <a:pPr marL="342900" lvl="1" indent="-342900">
              <a:spcAft>
                <a:spcPts val="800"/>
              </a:spcAft>
              <a:buFont typeface="+mj-lt"/>
              <a:buAutoNum type="arabicPeriod"/>
            </a:pPr>
            <a:r>
              <a:rPr lang="en-US" dirty="0">
                <a:solidFill>
                  <a:srgbClr val="000000"/>
                </a:solidFill>
              </a:rPr>
              <a:t>Beginning a task instruction</a:t>
            </a:r>
          </a:p>
          <a:p>
            <a:pPr marL="342900" lvl="1" indent="-342900">
              <a:spcAft>
                <a:spcPts val="800"/>
              </a:spcAft>
              <a:buFont typeface="+mj-lt"/>
              <a:buAutoNum type="arabicPeriod"/>
            </a:pPr>
            <a:r>
              <a:rPr lang="en-US" dirty="0">
                <a:solidFill>
                  <a:srgbClr val="000000"/>
                </a:solidFill>
              </a:rPr>
              <a:t>During a task instruction</a:t>
            </a:r>
          </a:p>
          <a:p>
            <a:pPr marL="342900" lvl="1" indent="-342900">
              <a:spcAft>
                <a:spcPts val="800"/>
              </a:spcAft>
              <a:buFont typeface="+mj-lt"/>
              <a:buAutoNum type="arabicPeriod"/>
            </a:pPr>
            <a:r>
              <a:rPr lang="en-US" dirty="0">
                <a:solidFill>
                  <a:srgbClr val="000000"/>
                </a:solidFill>
              </a:rPr>
              <a:t>At the end of a task instruction</a:t>
            </a:r>
          </a:p>
          <a:p>
            <a:pPr marL="342900" lvl="1" indent="-342900">
              <a:spcAft>
                <a:spcPts val="800"/>
              </a:spcAft>
              <a:buFont typeface="+mj-lt"/>
              <a:buAutoNum type="arabicPeriod"/>
            </a:pPr>
            <a:r>
              <a:rPr lang="en-US" dirty="0">
                <a:solidFill>
                  <a:srgbClr val="000000"/>
                </a:solidFill>
              </a:rPr>
              <a:t>Key observations</a:t>
            </a:r>
          </a:p>
          <a:p>
            <a:pPr marL="342900" lvl="1" indent="-342900">
              <a:spcAft>
                <a:spcPts val="800"/>
              </a:spcAft>
              <a:buFont typeface="+mj-lt"/>
              <a:buAutoNum type="arabicPeriod"/>
            </a:pPr>
            <a:r>
              <a:rPr lang="en-US" dirty="0">
                <a:solidFill>
                  <a:srgbClr val="000000"/>
                </a:solidFill>
              </a:rPr>
              <a:t>After the last task instruction</a:t>
            </a:r>
          </a:p>
          <a:p>
            <a:pPr marL="342900" lvl="1" indent="-342900">
              <a:spcAft>
                <a:spcPts val="800"/>
              </a:spcAft>
              <a:buFont typeface="+mj-lt"/>
              <a:buAutoNum type="arabicPeriod"/>
            </a:pPr>
            <a:r>
              <a:rPr lang="en-US" dirty="0">
                <a:solidFill>
                  <a:srgbClr val="000000"/>
                </a:solidFill>
              </a:rPr>
              <a:t>Video capturing</a:t>
            </a:r>
          </a:p>
        </p:txBody>
      </p:sp>
    </p:spTree>
    <p:extLst>
      <p:ext uri="{BB962C8B-B14F-4D97-AF65-F5344CB8AC3E}">
        <p14:creationId xmlns:p14="http://schemas.microsoft.com/office/powerpoint/2010/main" val="11056615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group of people posing for the camera&#10;&#10;Description generated with high confidence">
            <a:extLst>
              <a:ext uri="{FF2B5EF4-FFF2-40B4-BE49-F238E27FC236}">
                <a16:creationId xmlns="" xmlns:a16="http://schemas.microsoft.com/office/drawing/2014/main" id="{D1AF2AB2-0545-455C-8F90-330BAE56997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03865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5950" y="1211263"/>
            <a:ext cx="6873489" cy="1102519"/>
          </a:xfrm>
        </p:spPr>
        <p:txBody>
          <a:bodyPr/>
          <a:lstStyle/>
          <a:p>
            <a:r>
              <a:rPr lang="en-US" dirty="0">
                <a:solidFill>
                  <a:srgbClr val="000000"/>
                </a:solidFill>
              </a:rPr>
              <a:t>Analyzing &amp; presenting</a:t>
            </a:r>
            <a:endParaRPr lang="en-IE" dirty="0"/>
          </a:p>
        </p:txBody>
      </p:sp>
    </p:spTree>
    <p:extLst>
      <p:ext uri="{BB962C8B-B14F-4D97-AF65-F5344CB8AC3E}">
        <p14:creationId xmlns:p14="http://schemas.microsoft.com/office/powerpoint/2010/main" val="4221115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a:t>Overall results: Success, Failure, Time</a:t>
            </a:r>
            <a:endParaRPr lang="en-US"/>
          </a:p>
        </p:txBody>
      </p:sp>
      <p:pic>
        <p:nvPicPr>
          <p:cNvPr id="3" name="Picture 2"/>
          <p:cNvPicPr>
            <a:picLocks noChangeAspect="1"/>
          </p:cNvPicPr>
          <p:nvPr/>
        </p:nvPicPr>
        <p:blipFill>
          <a:blip r:embed="rId2"/>
          <a:stretch>
            <a:fillRect/>
          </a:stretch>
        </p:blipFill>
        <p:spPr>
          <a:xfrm>
            <a:off x="0" y="1317437"/>
            <a:ext cx="3708400" cy="2648596"/>
          </a:xfrm>
          <a:prstGeom prst="rect">
            <a:avLst/>
          </a:prstGeom>
        </p:spPr>
      </p:pic>
      <p:pic>
        <p:nvPicPr>
          <p:cNvPr id="4" name="Picture 3"/>
          <p:cNvPicPr>
            <a:picLocks noChangeAspect="1"/>
          </p:cNvPicPr>
          <p:nvPr/>
        </p:nvPicPr>
        <p:blipFill>
          <a:blip r:embed="rId3"/>
          <a:stretch>
            <a:fillRect/>
          </a:stretch>
        </p:blipFill>
        <p:spPr>
          <a:xfrm>
            <a:off x="3327400" y="1317437"/>
            <a:ext cx="5245100" cy="2858702"/>
          </a:xfrm>
          <a:prstGeom prst="rect">
            <a:avLst/>
          </a:prstGeom>
        </p:spPr>
      </p:pic>
    </p:spTree>
    <p:extLst>
      <p:ext uri="{BB962C8B-B14F-4D97-AF65-F5344CB8AC3E}">
        <p14:creationId xmlns:p14="http://schemas.microsoft.com/office/powerpoint/2010/main" val="3894675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ANADA Travel 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068"/>
            <a:ext cx="9144000" cy="5143500"/>
          </a:xfrm>
          <a:prstGeom prst="rect">
            <a:avLst/>
          </a:prstGeom>
        </p:spPr>
      </p:pic>
    </p:spTree>
    <p:extLst>
      <p:ext uri="{BB962C8B-B14F-4D97-AF65-F5344CB8AC3E}">
        <p14:creationId xmlns:p14="http://schemas.microsoft.com/office/powerpoint/2010/main" val="386352132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5CD4EF4-F29A-48C0-99BD-AC1D9ABEFBE8}"/>
              </a:ext>
            </a:extLst>
          </p:cNvPr>
          <p:cNvPicPr>
            <a:picLocks noChangeAspect="1"/>
          </p:cNvPicPr>
          <p:nvPr/>
        </p:nvPicPr>
        <p:blipFill rotWithShape="1">
          <a:blip r:embed="rId3"/>
          <a:srcRect t="13538" r="20615" b="8512"/>
          <a:stretch/>
        </p:blipFill>
        <p:spPr>
          <a:xfrm>
            <a:off x="0" y="28134"/>
            <a:ext cx="9223298" cy="5094263"/>
          </a:xfrm>
          <a:prstGeom prst="rect">
            <a:avLst/>
          </a:prstGeom>
        </p:spPr>
      </p:pic>
    </p:spTree>
    <p:extLst>
      <p:ext uri="{BB962C8B-B14F-4D97-AF65-F5344CB8AC3E}">
        <p14:creationId xmlns:p14="http://schemas.microsoft.com/office/powerpoint/2010/main" val="3064979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885950" y="1211263"/>
            <a:ext cx="6873489" cy="1102519"/>
          </a:xfrm>
        </p:spPr>
        <p:txBody>
          <a:bodyPr/>
          <a:lstStyle/>
          <a:p>
            <a:r>
              <a:rPr lang="en-US" dirty="0">
                <a:solidFill>
                  <a:srgbClr val="000000"/>
                </a:solidFill>
              </a:rPr>
              <a:t>Continuous improvement</a:t>
            </a:r>
            <a:endParaRPr lang="en-IE" dirty="0"/>
          </a:p>
        </p:txBody>
      </p:sp>
    </p:spTree>
    <p:extLst>
      <p:ext uri="{BB962C8B-B14F-4D97-AF65-F5344CB8AC3E}">
        <p14:creationId xmlns:p14="http://schemas.microsoft.com/office/powerpoint/2010/main" val="2396697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912" y="-104504"/>
            <a:ext cx="7428153" cy="788350"/>
          </a:xfrm>
        </p:spPr>
        <p:txBody>
          <a:bodyPr/>
          <a:lstStyle/>
          <a:p>
            <a:r>
              <a:rPr lang="en-US" dirty="0">
                <a:solidFill>
                  <a:srgbClr val="000000"/>
                </a:solidFill>
              </a:rPr>
              <a:t>Continuous improvement</a:t>
            </a:r>
            <a:endParaRPr lang="en-US" b="1" dirty="0">
              <a:latin typeface="+mj-lt"/>
              <a:cs typeface="Helvetica"/>
            </a:endParaRPr>
          </a:p>
        </p:txBody>
      </p:sp>
      <p:sp>
        <p:nvSpPr>
          <p:cNvPr id="4" name="Content Placeholder 3"/>
          <p:cNvSpPr>
            <a:spLocks noGrp="1"/>
          </p:cNvSpPr>
          <p:nvPr>
            <p:ph idx="1"/>
          </p:nvPr>
        </p:nvSpPr>
        <p:spPr>
          <a:xfrm>
            <a:off x="488436" y="1169307"/>
            <a:ext cx="8383001" cy="3519194"/>
          </a:xfrm>
        </p:spPr>
        <p:txBody>
          <a:bodyPr>
            <a:normAutofit/>
          </a:bodyPr>
          <a:lstStyle/>
          <a:p>
            <a:pPr marL="342900" lvl="1" indent="-342900">
              <a:spcAft>
                <a:spcPts val="800"/>
              </a:spcAft>
              <a:buFont typeface="+mj-lt"/>
              <a:buAutoNum type="arabicPeriod"/>
            </a:pPr>
            <a:r>
              <a:rPr lang="en-US" dirty="0">
                <a:solidFill>
                  <a:srgbClr val="000000"/>
                </a:solidFill>
              </a:rPr>
              <a:t>Developing a TPI schedule</a:t>
            </a:r>
          </a:p>
          <a:p>
            <a:pPr marL="342900" lvl="1" indent="-342900">
              <a:spcAft>
                <a:spcPts val="800"/>
              </a:spcAft>
              <a:buFont typeface="+mj-lt"/>
              <a:buAutoNum type="arabicPeriod"/>
            </a:pPr>
            <a:r>
              <a:rPr lang="en-US" dirty="0">
                <a:solidFill>
                  <a:srgbClr val="000000"/>
                </a:solidFill>
              </a:rPr>
              <a:t>Making people responsible for tasks	</a:t>
            </a:r>
          </a:p>
          <a:p>
            <a:pPr lvl="1">
              <a:spcAft>
                <a:spcPts val="800"/>
              </a:spcAft>
            </a:pPr>
            <a:endParaRPr lang="en-US" dirty="0">
              <a:solidFill>
                <a:srgbClr val="000000"/>
              </a:solidFill>
            </a:endParaRPr>
          </a:p>
        </p:txBody>
      </p:sp>
      <p:sp>
        <p:nvSpPr>
          <p:cNvPr id="2" name="TextBox 1"/>
          <p:cNvSpPr txBox="1"/>
          <p:nvPr/>
        </p:nvSpPr>
        <p:spPr>
          <a:xfrm>
            <a:off x="8404713" y="4914901"/>
            <a:ext cx="628650" cy="276999"/>
          </a:xfrm>
          <a:prstGeom prst="rect">
            <a:avLst/>
          </a:prstGeom>
          <a:noFill/>
        </p:spPr>
        <p:txBody>
          <a:bodyPr wrap="square" rtlCol="0">
            <a:spAutoFit/>
          </a:bodyPr>
          <a:lstStyle/>
          <a:p>
            <a:pPr algn="ctr"/>
            <a:r>
              <a:rPr lang="en-IE" sz="1200" dirty="0">
                <a:solidFill>
                  <a:schemeClr val="bg1"/>
                </a:solidFill>
                <a:latin typeface="+mj-lt"/>
                <a:cs typeface="Helvetica Light"/>
              </a:rPr>
              <a:t>3</a:t>
            </a:r>
            <a:endParaRPr lang="en-US" sz="1200" dirty="0">
              <a:solidFill>
                <a:schemeClr val="bg1"/>
              </a:solidFill>
              <a:latin typeface="+mj-lt"/>
              <a:cs typeface="Helvetica Light"/>
            </a:endParaRPr>
          </a:p>
        </p:txBody>
      </p:sp>
    </p:spTree>
    <p:extLst>
      <p:ext uri="{BB962C8B-B14F-4D97-AF65-F5344CB8AC3E}">
        <p14:creationId xmlns:p14="http://schemas.microsoft.com/office/powerpoint/2010/main" val="15774865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6"/>
          <p:cNvSpPr>
            <a:spLocks noGrp="1" noChangeArrowheads="1"/>
          </p:cNvSpPr>
          <p:nvPr>
            <p:ph type="title" idx="4294967295"/>
          </p:nvPr>
        </p:nvSpPr>
        <p:spPr>
          <a:xfrm>
            <a:off x="1013787" y="607314"/>
            <a:ext cx="6724650" cy="800100"/>
          </a:xfrm>
          <a:prstGeom prst="rect">
            <a:avLst/>
          </a:prstGeom>
        </p:spPr>
        <p:txBody>
          <a:bodyPr>
            <a:noAutofit/>
          </a:bodyPr>
          <a:lstStyle/>
          <a:p>
            <a:pPr algn="ctr" eaLnBrk="1" hangingPunct="1"/>
            <a:r>
              <a:rPr lang="en-GB" sz="3750" b="1" dirty="0">
                <a:solidFill>
                  <a:srgbClr val="0078A9"/>
                </a:solidFill>
                <a:latin typeface="Arial" panose="020B0604020202020204" pitchFamily="34" charset="0"/>
                <a:cs typeface="Arial" panose="020B0604020202020204" pitchFamily="34" charset="0"/>
              </a:rPr>
              <a:t>Top Tasks Management</a:t>
            </a:r>
            <a:r>
              <a:rPr lang="en-GB" sz="3750" b="1" dirty="0">
                <a:latin typeface="Arial" panose="020B0604020202020204" pitchFamily="34" charset="0"/>
                <a:cs typeface="Arial" panose="020B0604020202020204" pitchFamily="34" charset="0"/>
              </a:rPr>
              <a:t/>
            </a:r>
            <a:br>
              <a:rPr lang="en-GB" sz="3750" b="1" dirty="0">
                <a:latin typeface="Arial" panose="020B0604020202020204" pitchFamily="34" charset="0"/>
                <a:cs typeface="Arial" panose="020B0604020202020204" pitchFamily="34" charset="0"/>
              </a:rPr>
            </a:br>
            <a:endParaRPr lang="en-GB" sz="3750" b="1" dirty="0">
              <a:latin typeface="Arial" panose="020B0604020202020204" pitchFamily="34" charset="0"/>
              <a:cs typeface="Arial" panose="020B0604020202020204" pitchFamily="34" charset="0"/>
            </a:endParaRPr>
          </a:p>
        </p:txBody>
      </p:sp>
      <p:pic>
        <p:nvPicPr>
          <p:cNvPr id="218116" name="Picture 4" descr="TPI logo"/>
          <p:cNvPicPr>
            <a:picLocks noChangeAspect="1" noChangeArrowheads="1"/>
          </p:cNvPicPr>
          <p:nvPr/>
        </p:nvPicPr>
        <p:blipFill>
          <a:blip r:embed="rId3" cstate="print"/>
          <a:srcRect/>
          <a:stretch>
            <a:fillRect/>
          </a:stretch>
        </p:blipFill>
        <p:spPr bwMode="auto">
          <a:xfrm>
            <a:off x="5862012" y="3525178"/>
            <a:ext cx="1876425" cy="1285875"/>
          </a:xfrm>
          <a:prstGeom prst="rect">
            <a:avLst/>
          </a:prstGeom>
          <a:noFill/>
          <a:ln w="9525">
            <a:noFill/>
            <a:miter lim="800000"/>
            <a:headEnd/>
            <a:tailEnd/>
          </a:ln>
        </p:spPr>
      </p:pic>
      <p:graphicFrame>
        <p:nvGraphicFramePr>
          <p:cNvPr id="5" name="Platshållare för innehåll 3"/>
          <p:cNvGraphicFramePr>
            <a:graphicFrameLocks/>
          </p:cNvGraphicFramePr>
          <p:nvPr>
            <p:extLst/>
          </p:nvPr>
        </p:nvGraphicFramePr>
        <p:xfrm>
          <a:off x="316523" y="928468"/>
          <a:ext cx="8496885" cy="30456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5"/>
          <p:cNvGrpSpPr/>
          <p:nvPr/>
        </p:nvGrpSpPr>
        <p:grpSpPr>
          <a:xfrm>
            <a:off x="5408953" y="1307199"/>
            <a:ext cx="2560124" cy="2482749"/>
            <a:chOff x="4285210" y="1402619"/>
            <a:chExt cx="3413499" cy="3310332"/>
          </a:xfrm>
        </p:grpSpPr>
        <p:sp>
          <p:nvSpPr>
            <p:cNvPr id="7" name="Freeform 6"/>
            <p:cNvSpPr/>
            <p:nvPr/>
          </p:nvSpPr>
          <p:spPr>
            <a:xfrm>
              <a:off x="6383732" y="1426408"/>
              <a:ext cx="819583" cy="819583"/>
            </a:xfrm>
            <a:custGeom>
              <a:avLst/>
              <a:gdLst>
                <a:gd name="connsiteX0" fmla="*/ 0 w 819583"/>
                <a:gd name="connsiteY0" fmla="*/ 0 h 819583"/>
                <a:gd name="connsiteX1" fmla="*/ 819583 w 819583"/>
                <a:gd name="connsiteY1" fmla="*/ 0 h 819583"/>
                <a:gd name="connsiteX2" fmla="*/ 819583 w 819583"/>
                <a:gd name="connsiteY2" fmla="*/ 819583 h 819583"/>
                <a:gd name="connsiteX3" fmla="*/ 0 w 819583"/>
                <a:gd name="connsiteY3" fmla="*/ 819583 h 819583"/>
                <a:gd name="connsiteX4" fmla="*/ 0 w 819583"/>
                <a:gd name="connsiteY4" fmla="*/ 0 h 81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83" h="819583">
                  <a:moveTo>
                    <a:pt x="0" y="0"/>
                  </a:moveTo>
                  <a:lnTo>
                    <a:pt x="819583" y="0"/>
                  </a:lnTo>
                  <a:lnTo>
                    <a:pt x="819583" y="819583"/>
                  </a:lnTo>
                  <a:lnTo>
                    <a:pt x="0" y="819583"/>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0" marR="0" lvl="0" indent="0" algn="ctr" defTabSz="1733550" rtl="0" eaLnBrk="1" fontAlgn="auto" latinLnBrk="0" hangingPunct="1">
                <a:lnSpc>
                  <a:spcPct val="90000"/>
                </a:lnSpc>
                <a:spcBef>
                  <a:spcPts val="0"/>
                </a:spcBef>
                <a:spcAft>
                  <a:spcPct val="35000"/>
                </a:spcAft>
                <a:buClrTx/>
                <a:buSzTx/>
                <a:buFontTx/>
                <a:buNone/>
                <a:tabLst/>
                <a:defRPr/>
              </a:pPr>
              <a:r>
                <a:rPr kumimoji="0" lang="en-GB" sz="3900" b="1" i="0" u="none" strike="noStrike" kern="0" cap="none" spc="0" normalizeH="0" baseline="0" noProof="0" dirty="0">
                  <a:ln>
                    <a:noFill/>
                  </a:ln>
                  <a:solidFill>
                    <a:srgbClr val="FF0000"/>
                  </a:solidFill>
                  <a:effectLst/>
                  <a:uLnTx/>
                  <a:uFillTx/>
                  <a:latin typeface="Calibri"/>
                  <a:ea typeface="+mn-ea"/>
                  <a:cs typeface="+mn-cs"/>
                </a:rPr>
                <a:t> </a:t>
              </a:r>
            </a:p>
          </p:txBody>
        </p:sp>
        <p:sp>
          <p:nvSpPr>
            <p:cNvPr id="8" name="Circular Arrow 7"/>
            <p:cNvSpPr/>
            <p:nvPr/>
          </p:nvSpPr>
          <p:spPr>
            <a:xfrm>
              <a:off x="4455120" y="1402619"/>
              <a:ext cx="3073678" cy="3073678"/>
            </a:xfrm>
            <a:prstGeom prst="circularArrow">
              <a:avLst>
                <a:gd name="adj1" fmla="val 5200"/>
                <a:gd name="adj2" fmla="val 335872"/>
                <a:gd name="adj3" fmla="val 21293410"/>
                <a:gd name="adj4" fmla="val 19766092"/>
                <a:gd name="adj5" fmla="val 6066"/>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9" name="Freeform 8"/>
            <p:cNvSpPr/>
            <p:nvPr/>
          </p:nvSpPr>
          <p:spPr>
            <a:xfrm>
              <a:off x="6879126" y="2951073"/>
              <a:ext cx="819583" cy="819583"/>
            </a:xfrm>
            <a:custGeom>
              <a:avLst/>
              <a:gdLst>
                <a:gd name="connsiteX0" fmla="*/ 0 w 819583"/>
                <a:gd name="connsiteY0" fmla="*/ 0 h 819583"/>
                <a:gd name="connsiteX1" fmla="*/ 819583 w 819583"/>
                <a:gd name="connsiteY1" fmla="*/ 0 h 819583"/>
                <a:gd name="connsiteX2" fmla="*/ 819583 w 819583"/>
                <a:gd name="connsiteY2" fmla="*/ 819583 h 819583"/>
                <a:gd name="connsiteX3" fmla="*/ 0 w 819583"/>
                <a:gd name="connsiteY3" fmla="*/ 819583 h 819583"/>
                <a:gd name="connsiteX4" fmla="*/ 0 w 819583"/>
                <a:gd name="connsiteY4" fmla="*/ 0 h 81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83" h="819583">
                  <a:moveTo>
                    <a:pt x="0" y="0"/>
                  </a:moveTo>
                  <a:lnTo>
                    <a:pt x="819583" y="0"/>
                  </a:lnTo>
                  <a:lnTo>
                    <a:pt x="819583" y="819583"/>
                  </a:lnTo>
                  <a:lnTo>
                    <a:pt x="0" y="819583"/>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0" marR="0" lvl="0" indent="0" algn="ctr" defTabSz="1733550" rtl="0" eaLnBrk="1" fontAlgn="auto" latinLnBrk="0" hangingPunct="1">
                <a:lnSpc>
                  <a:spcPct val="90000"/>
                </a:lnSpc>
                <a:spcBef>
                  <a:spcPts val="0"/>
                </a:spcBef>
                <a:spcAft>
                  <a:spcPct val="35000"/>
                </a:spcAft>
                <a:buClrTx/>
                <a:buSzTx/>
                <a:buFontTx/>
                <a:buNone/>
                <a:tabLst/>
                <a:defRPr/>
              </a:pPr>
              <a:r>
                <a:rPr kumimoji="0" lang="en-GB" sz="3900" b="1" i="0" u="none" strike="noStrike" kern="0" cap="none" spc="0" normalizeH="0" baseline="0" noProof="0" dirty="0">
                  <a:ln>
                    <a:noFill/>
                  </a:ln>
                  <a:solidFill>
                    <a:srgbClr val="FF0000"/>
                  </a:solidFill>
                  <a:effectLst/>
                  <a:uLnTx/>
                  <a:uFillTx/>
                  <a:latin typeface="Calibri"/>
                  <a:ea typeface="+mn-ea"/>
                  <a:cs typeface="+mn-cs"/>
                </a:rPr>
                <a:t> </a:t>
              </a:r>
            </a:p>
          </p:txBody>
        </p:sp>
        <p:sp>
          <p:nvSpPr>
            <p:cNvPr id="10" name="Circular Arrow 9"/>
            <p:cNvSpPr/>
            <p:nvPr/>
          </p:nvSpPr>
          <p:spPr>
            <a:xfrm>
              <a:off x="4455120" y="1402619"/>
              <a:ext cx="3073678" cy="3073678"/>
            </a:xfrm>
            <a:prstGeom prst="circularArrow">
              <a:avLst>
                <a:gd name="adj1" fmla="val 5200"/>
                <a:gd name="adj2" fmla="val 335872"/>
                <a:gd name="adj3" fmla="val 4014872"/>
                <a:gd name="adj4" fmla="val 2253272"/>
                <a:gd name="adj5" fmla="val 6066"/>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11" name="Freeform 10"/>
            <p:cNvSpPr/>
            <p:nvPr/>
          </p:nvSpPr>
          <p:spPr>
            <a:xfrm>
              <a:off x="5582168" y="3893368"/>
              <a:ext cx="819583" cy="819583"/>
            </a:xfrm>
            <a:custGeom>
              <a:avLst/>
              <a:gdLst>
                <a:gd name="connsiteX0" fmla="*/ 0 w 819583"/>
                <a:gd name="connsiteY0" fmla="*/ 0 h 819583"/>
                <a:gd name="connsiteX1" fmla="*/ 819583 w 819583"/>
                <a:gd name="connsiteY1" fmla="*/ 0 h 819583"/>
                <a:gd name="connsiteX2" fmla="*/ 819583 w 819583"/>
                <a:gd name="connsiteY2" fmla="*/ 819583 h 819583"/>
                <a:gd name="connsiteX3" fmla="*/ 0 w 819583"/>
                <a:gd name="connsiteY3" fmla="*/ 819583 h 819583"/>
                <a:gd name="connsiteX4" fmla="*/ 0 w 819583"/>
                <a:gd name="connsiteY4" fmla="*/ 0 h 81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83" h="819583">
                  <a:moveTo>
                    <a:pt x="0" y="0"/>
                  </a:moveTo>
                  <a:lnTo>
                    <a:pt x="819583" y="0"/>
                  </a:lnTo>
                  <a:lnTo>
                    <a:pt x="819583" y="819583"/>
                  </a:lnTo>
                  <a:lnTo>
                    <a:pt x="0" y="819583"/>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0" marR="0" lvl="0" indent="0" algn="ctr" defTabSz="1733550" rtl="0" eaLnBrk="1" fontAlgn="auto" latinLnBrk="0" hangingPunct="1">
                <a:lnSpc>
                  <a:spcPct val="90000"/>
                </a:lnSpc>
                <a:spcBef>
                  <a:spcPts val="0"/>
                </a:spcBef>
                <a:spcAft>
                  <a:spcPct val="35000"/>
                </a:spcAft>
                <a:buClrTx/>
                <a:buSzTx/>
                <a:buFontTx/>
                <a:buNone/>
                <a:tabLst/>
                <a:defRPr/>
              </a:pPr>
              <a:r>
                <a:rPr kumimoji="0" lang="en-GB" sz="3900" b="1" i="0" u="none" strike="noStrike" kern="0" cap="none" spc="0" normalizeH="0" baseline="0" noProof="0" dirty="0">
                  <a:ln>
                    <a:noFill/>
                  </a:ln>
                  <a:solidFill>
                    <a:srgbClr val="FF0000"/>
                  </a:solidFill>
                  <a:effectLst/>
                  <a:uLnTx/>
                  <a:uFillTx/>
                  <a:latin typeface="Calibri"/>
                  <a:ea typeface="+mn-ea"/>
                  <a:cs typeface="+mn-cs"/>
                </a:rPr>
                <a:t> </a:t>
              </a:r>
            </a:p>
          </p:txBody>
        </p:sp>
        <p:sp>
          <p:nvSpPr>
            <p:cNvPr id="12" name="Circular Arrow 11"/>
            <p:cNvSpPr/>
            <p:nvPr/>
          </p:nvSpPr>
          <p:spPr>
            <a:xfrm>
              <a:off x="4455120" y="1402619"/>
              <a:ext cx="3073678" cy="3073678"/>
            </a:xfrm>
            <a:prstGeom prst="circularArrow">
              <a:avLst>
                <a:gd name="adj1" fmla="val 5200"/>
                <a:gd name="adj2" fmla="val 335872"/>
                <a:gd name="adj3" fmla="val 8210856"/>
                <a:gd name="adj4" fmla="val 6449256"/>
                <a:gd name="adj5" fmla="val 6066"/>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13" name="Freeform 12"/>
            <p:cNvSpPr/>
            <p:nvPr/>
          </p:nvSpPr>
          <p:spPr>
            <a:xfrm>
              <a:off x="4285210" y="2951073"/>
              <a:ext cx="819583" cy="819583"/>
            </a:xfrm>
            <a:custGeom>
              <a:avLst/>
              <a:gdLst>
                <a:gd name="connsiteX0" fmla="*/ 0 w 819583"/>
                <a:gd name="connsiteY0" fmla="*/ 0 h 819583"/>
                <a:gd name="connsiteX1" fmla="*/ 819583 w 819583"/>
                <a:gd name="connsiteY1" fmla="*/ 0 h 819583"/>
                <a:gd name="connsiteX2" fmla="*/ 819583 w 819583"/>
                <a:gd name="connsiteY2" fmla="*/ 819583 h 819583"/>
                <a:gd name="connsiteX3" fmla="*/ 0 w 819583"/>
                <a:gd name="connsiteY3" fmla="*/ 819583 h 819583"/>
                <a:gd name="connsiteX4" fmla="*/ 0 w 819583"/>
                <a:gd name="connsiteY4" fmla="*/ 0 h 81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83" h="819583">
                  <a:moveTo>
                    <a:pt x="0" y="0"/>
                  </a:moveTo>
                  <a:lnTo>
                    <a:pt x="819583" y="0"/>
                  </a:lnTo>
                  <a:lnTo>
                    <a:pt x="819583" y="819583"/>
                  </a:lnTo>
                  <a:lnTo>
                    <a:pt x="0" y="819583"/>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0" marR="0" lvl="0" indent="0" algn="ctr" defTabSz="1733550" rtl="0" eaLnBrk="1" fontAlgn="auto" latinLnBrk="0" hangingPunct="1">
                <a:lnSpc>
                  <a:spcPct val="90000"/>
                </a:lnSpc>
                <a:spcBef>
                  <a:spcPts val="0"/>
                </a:spcBef>
                <a:spcAft>
                  <a:spcPct val="35000"/>
                </a:spcAft>
                <a:buClrTx/>
                <a:buSzTx/>
                <a:buFontTx/>
                <a:buNone/>
                <a:tabLst/>
                <a:defRPr/>
              </a:pPr>
              <a:r>
                <a:rPr kumimoji="0" lang="en-GB" sz="3900" b="1" i="0" u="none" strike="noStrike" kern="0" cap="none" spc="0" normalizeH="0" baseline="0" noProof="0" dirty="0">
                  <a:ln>
                    <a:noFill/>
                  </a:ln>
                  <a:solidFill>
                    <a:srgbClr val="FF0000"/>
                  </a:solidFill>
                  <a:effectLst/>
                  <a:uLnTx/>
                  <a:uFillTx/>
                  <a:latin typeface="Calibri"/>
                  <a:ea typeface="+mn-ea"/>
                  <a:cs typeface="+mn-cs"/>
                </a:rPr>
                <a:t> </a:t>
              </a:r>
            </a:p>
          </p:txBody>
        </p:sp>
        <p:sp>
          <p:nvSpPr>
            <p:cNvPr id="14" name="Circular Arrow 13"/>
            <p:cNvSpPr/>
            <p:nvPr/>
          </p:nvSpPr>
          <p:spPr>
            <a:xfrm>
              <a:off x="4455120" y="1402619"/>
              <a:ext cx="3073678" cy="3073678"/>
            </a:xfrm>
            <a:prstGeom prst="circularArrow">
              <a:avLst>
                <a:gd name="adj1" fmla="val 5200"/>
                <a:gd name="adj2" fmla="val 335872"/>
                <a:gd name="adj3" fmla="val 12298037"/>
                <a:gd name="adj4" fmla="val 10770718"/>
                <a:gd name="adj5" fmla="val 6066"/>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15" name="Freeform 14"/>
            <p:cNvSpPr/>
            <p:nvPr/>
          </p:nvSpPr>
          <p:spPr>
            <a:xfrm>
              <a:off x="4780604" y="1426408"/>
              <a:ext cx="819583" cy="819583"/>
            </a:xfrm>
            <a:custGeom>
              <a:avLst/>
              <a:gdLst>
                <a:gd name="connsiteX0" fmla="*/ 0 w 819583"/>
                <a:gd name="connsiteY0" fmla="*/ 0 h 819583"/>
                <a:gd name="connsiteX1" fmla="*/ 819583 w 819583"/>
                <a:gd name="connsiteY1" fmla="*/ 0 h 819583"/>
                <a:gd name="connsiteX2" fmla="*/ 819583 w 819583"/>
                <a:gd name="connsiteY2" fmla="*/ 819583 h 819583"/>
                <a:gd name="connsiteX3" fmla="*/ 0 w 819583"/>
                <a:gd name="connsiteY3" fmla="*/ 819583 h 819583"/>
                <a:gd name="connsiteX4" fmla="*/ 0 w 819583"/>
                <a:gd name="connsiteY4" fmla="*/ 0 h 81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583" h="819583">
                  <a:moveTo>
                    <a:pt x="0" y="0"/>
                  </a:moveTo>
                  <a:lnTo>
                    <a:pt x="819583" y="0"/>
                  </a:lnTo>
                  <a:lnTo>
                    <a:pt x="819583" y="819583"/>
                  </a:lnTo>
                  <a:lnTo>
                    <a:pt x="0" y="819583"/>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9530" tIns="49530" rIns="49530" bIns="49530" numCol="1" spcCol="1270" anchor="ctr" anchorCtr="0">
              <a:noAutofit/>
            </a:bodyPr>
            <a:lstStyle/>
            <a:p>
              <a:pPr marL="0" marR="0" lvl="0" indent="0" algn="ctr" defTabSz="1733550" rtl="0" eaLnBrk="1" fontAlgn="auto" latinLnBrk="0" hangingPunct="1">
                <a:lnSpc>
                  <a:spcPct val="90000"/>
                </a:lnSpc>
                <a:spcBef>
                  <a:spcPts val="0"/>
                </a:spcBef>
                <a:spcAft>
                  <a:spcPct val="35000"/>
                </a:spcAft>
                <a:buClrTx/>
                <a:buSzTx/>
                <a:buFontTx/>
                <a:buNone/>
                <a:tabLst/>
                <a:defRPr/>
              </a:pPr>
              <a:r>
                <a:rPr kumimoji="0" lang="en-GB" sz="3900" b="1" i="0" u="none" strike="noStrike" kern="0" cap="none" spc="0" normalizeH="0" baseline="0" noProof="0" dirty="0">
                  <a:ln>
                    <a:noFill/>
                  </a:ln>
                  <a:solidFill>
                    <a:srgbClr val="FF0000"/>
                  </a:solidFill>
                  <a:effectLst/>
                  <a:uLnTx/>
                  <a:uFillTx/>
                  <a:latin typeface="Calibri"/>
                  <a:ea typeface="+mn-ea"/>
                  <a:cs typeface="+mn-cs"/>
                </a:rPr>
                <a:t> </a:t>
              </a:r>
            </a:p>
          </p:txBody>
        </p:sp>
        <p:sp>
          <p:nvSpPr>
            <p:cNvPr id="16" name="Circular Arrow 15"/>
            <p:cNvSpPr/>
            <p:nvPr/>
          </p:nvSpPr>
          <p:spPr>
            <a:xfrm>
              <a:off x="4455120" y="1402619"/>
              <a:ext cx="3073678" cy="3073678"/>
            </a:xfrm>
            <a:prstGeom prst="circularArrow">
              <a:avLst>
                <a:gd name="adj1" fmla="val 5200"/>
                <a:gd name="adj2" fmla="val 335872"/>
                <a:gd name="adj3" fmla="val 16865860"/>
                <a:gd name="adj4" fmla="val 15198268"/>
                <a:gd name="adj5" fmla="val 6066"/>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grpSp>
    </p:spTree>
    <p:extLst>
      <p:ext uri="{BB962C8B-B14F-4D97-AF65-F5344CB8AC3E}">
        <p14:creationId xmlns:p14="http://schemas.microsoft.com/office/powerpoint/2010/main" val="1152424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085C0B6-4BC8-417E-BE6D-5E2C35994E7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333AEDA1-72F0-40DE-844B-A5B09B5D838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1AD47D4E-762A-4DC3-AA05-1E4453CB47B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DDB3B26C-C564-47F0-AF49-304655C3FD1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27ACA35-2212-4A21-9E1D-30342CB4A52F}"/>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98E4603F-9BB3-446C-B96E-F5088C911AB2}"/>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8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5538" y="-25276"/>
            <a:ext cx="9149539" cy="24441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sp>
        <p:nvSpPr>
          <p:cNvPr id="34" name="Rectangle 33"/>
          <p:cNvSpPr/>
          <p:nvPr/>
        </p:nvSpPr>
        <p:spPr>
          <a:xfrm>
            <a:off x="5614430" y="3802518"/>
            <a:ext cx="1914837" cy="276999"/>
          </a:xfrm>
          <a:prstGeom prst="rect">
            <a:avLst/>
          </a:prstGeom>
        </p:spPr>
        <p:txBody>
          <a:bodyPr wrap="square">
            <a:spAutoFit/>
          </a:bodyPr>
          <a:lstStyle/>
          <a:p>
            <a:r>
              <a:rPr lang="en-IE" sz="1200" dirty="0">
                <a:latin typeface="Calibri Light" panose="020F0302020204030204" pitchFamily="34" charset="0"/>
                <a:cs typeface="Helvetica" panose="020B0604020202020204" pitchFamily="34" charset="0"/>
              </a:rPr>
              <a:t>+353 87 238 6136</a:t>
            </a:r>
            <a:endParaRPr lang="en-US" sz="1200" dirty="0">
              <a:solidFill>
                <a:schemeClr val="tx1">
                  <a:lumMod val="90000"/>
                  <a:lumOff val="10000"/>
                </a:schemeClr>
              </a:solidFill>
              <a:latin typeface="Calibri Light" panose="020F0302020204030204" pitchFamily="34" charset="0"/>
              <a:cs typeface="Helvetica" panose="020B0604020202020204" pitchFamily="34" charset="0"/>
            </a:endParaRPr>
          </a:p>
        </p:txBody>
      </p:sp>
      <p:grpSp>
        <p:nvGrpSpPr>
          <p:cNvPr id="35" name="Group 34"/>
          <p:cNvGrpSpPr/>
          <p:nvPr/>
        </p:nvGrpSpPr>
        <p:grpSpPr>
          <a:xfrm>
            <a:off x="5131549" y="3710906"/>
            <a:ext cx="435600" cy="433655"/>
            <a:chOff x="5958418" y="3997855"/>
            <a:chExt cx="741890" cy="741890"/>
          </a:xfrm>
        </p:grpSpPr>
        <p:sp>
          <p:nvSpPr>
            <p:cNvPr id="36" name="Oval 9"/>
            <p:cNvSpPr>
              <a:spLocks noChangeArrowheads="1"/>
            </p:cNvSpPr>
            <p:nvPr/>
          </p:nvSpPr>
          <p:spPr bwMode="auto">
            <a:xfrm>
              <a:off x="5958418" y="3997855"/>
              <a:ext cx="741890" cy="741890"/>
            </a:xfrm>
            <a:prstGeom prst="ellipse">
              <a:avLst/>
            </a:pr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sp>
          <p:nvSpPr>
            <p:cNvPr id="37" name="Freeform 93"/>
            <p:cNvSpPr>
              <a:spLocks/>
            </p:cNvSpPr>
            <p:nvPr/>
          </p:nvSpPr>
          <p:spPr bwMode="auto">
            <a:xfrm>
              <a:off x="6130926" y="4160838"/>
              <a:ext cx="319088" cy="477838"/>
            </a:xfrm>
            <a:custGeom>
              <a:avLst/>
              <a:gdLst>
                <a:gd name="T0" fmla="*/ 66 w 160"/>
                <a:gd name="T1" fmla="*/ 62 h 239"/>
                <a:gd name="T2" fmla="*/ 124 w 160"/>
                <a:gd name="T3" fmla="*/ 162 h 239"/>
                <a:gd name="T4" fmla="*/ 160 w 160"/>
                <a:gd name="T5" fmla="*/ 224 h 239"/>
                <a:gd name="T6" fmla="*/ 111 w 160"/>
                <a:gd name="T7" fmla="*/ 228 h 239"/>
                <a:gd name="T8" fmla="*/ 2 w 160"/>
                <a:gd name="T9" fmla="*/ 38 h 239"/>
                <a:gd name="T10" fmla="*/ 31 w 160"/>
                <a:gd name="T11" fmla="*/ 0 h 239"/>
                <a:gd name="T12" fmla="*/ 66 w 160"/>
                <a:gd name="T13" fmla="*/ 62 h 239"/>
              </a:gdLst>
              <a:ahLst/>
              <a:cxnLst>
                <a:cxn ang="0">
                  <a:pos x="T0" y="T1"/>
                </a:cxn>
                <a:cxn ang="0">
                  <a:pos x="T2" y="T3"/>
                </a:cxn>
                <a:cxn ang="0">
                  <a:pos x="T4" y="T5"/>
                </a:cxn>
                <a:cxn ang="0">
                  <a:pos x="T6" y="T7"/>
                </a:cxn>
                <a:cxn ang="0">
                  <a:pos x="T8" y="T9"/>
                </a:cxn>
                <a:cxn ang="0">
                  <a:pos x="T10" y="T11"/>
                </a:cxn>
                <a:cxn ang="0">
                  <a:pos x="T12" y="T13"/>
                </a:cxn>
              </a:cxnLst>
              <a:rect l="0" t="0"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8" name="Freeform 94"/>
            <p:cNvSpPr>
              <a:spLocks/>
            </p:cNvSpPr>
            <p:nvPr/>
          </p:nvSpPr>
          <p:spPr bwMode="auto">
            <a:xfrm>
              <a:off x="6199188" y="4111625"/>
              <a:ext cx="139700" cy="176213"/>
            </a:xfrm>
            <a:custGeom>
              <a:avLst/>
              <a:gdLst>
                <a:gd name="T0" fmla="*/ 47 w 70"/>
                <a:gd name="T1" fmla="*/ 85 h 88"/>
                <a:gd name="T2" fmla="*/ 36 w 70"/>
                <a:gd name="T3" fmla="*/ 83 h 88"/>
                <a:gd name="T4" fmla="*/ 3 w 70"/>
                <a:gd name="T5" fmla="*/ 24 h 88"/>
                <a:gd name="T6" fmla="*/ 5 w 70"/>
                <a:gd name="T7" fmla="*/ 13 h 88"/>
                <a:gd name="T8" fmla="*/ 23 w 70"/>
                <a:gd name="T9" fmla="*/ 3 h 88"/>
                <a:gd name="T10" fmla="*/ 34 w 70"/>
                <a:gd name="T11" fmla="*/ 6 h 88"/>
                <a:gd name="T12" fmla="*/ 68 w 70"/>
                <a:gd name="T13" fmla="*/ 64 h 88"/>
                <a:gd name="T14" fmla="*/ 65 w 70"/>
                <a:gd name="T15" fmla="*/ 75 h 88"/>
                <a:gd name="T16" fmla="*/ 47 w 70"/>
                <a:gd name="T1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9" name="Freeform 95"/>
            <p:cNvSpPr>
              <a:spLocks/>
            </p:cNvSpPr>
            <p:nvPr/>
          </p:nvSpPr>
          <p:spPr bwMode="auto">
            <a:xfrm>
              <a:off x="6384926" y="4432300"/>
              <a:ext cx="139700" cy="174625"/>
            </a:xfrm>
            <a:custGeom>
              <a:avLst/>
              <a:gdLst>
                <a:gd name="T0" fmla="*/ 47 w 70"/>
                <a:gd name="T1" fmla="*/ 85 h 87"/>
                <a:gd name="T2" fmla="*/ 36 w 70"/>
                <a:gd name="T3" fmla="*/ 82 h 87"/>
                <a:gd name="T4" fmla="*/ 2 w 70"/>
                <a:gd name="T5" fmla="*/ 23 h 87"/>
                <a:gd name="T6" fmla="*/ 5 w 70"/>
                <a:gd name="T7" fmla="*/ 12 h 87"/>
                <a:gd name="T8" fmla="*/ 23 w 70"/>
                <a:gd name="T9" fmla="*/ 2 h 87"/>
                <a:gd name="T10" fmla="*/ 34 w 70"/>
                <a:gd name="T11" fmla="*/ 5 h 87"/>
                <a:gd name="T12" fmla="*/ 68 w 70"/>
                <a:gd name="T13" fmla="*/ 63 h 87"/>
                <a:gd name="T14" fmla="*/ 65 w 70"/>
                <a:gd name="T15" fmla="*/ 74 h 87"/>
                <a:gd name="T16" fmla="*/ 47 w 70"/>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46" name="Rectangle 45"/>
          <p:cNvSpPr/>
          <p:nvPr/>
        </p:nvSpPr>
        <p:spPr>
          <a:xfrm>
            <a:off x="5611630" y="4367159"/>
            <a:ext cx="1657628" cy="276999"/>
          </a:xfrm>
          <a:prstGeom prst="rect">
            <a:avLst/>
          </a:prstGeom>
        </p:spPr>
        <p:txBody>
          <a:bodyPr wrap="square">
            <a:spAutoFit/>
          </a:bodyPr>
          <a:lstStyle/>
          <a:p>
            <a:r>
              <a:rPr lang="en-US" sz="1200" dirty="0">
                <a:solidFill>
                  <a:schemeClr val="tx1">
                    <a:lumMod val="90000"/>
                    <a:lumOff val="10000"/>
                  </a:schemeClr>
                </a:solidFill>
                <a:latin typeface="Calibri Light" panose="020F0302020204030204" pitchFamily="34" charset="0"/>
                <a:cs typeface="Helvetica" panose="020B0604020202020204" pitchFamily="34" charset="0"/>
              </a:rPr>
              <a:t>@gerrymcgovern</a:t>
            </a:r>
          </a:p>
        </p:txBody>
      </p:sp>
      <p:grpSp>
        <p:nvGrpSpPr>
          <p:cNvPr id="47" name="Group 46"/>
          <p:cNvGrpSpPr/>
          <p:nvPr/>
        </p:nvGrpSpPr>
        <p:grpSpPr>
          <a:xfrm>
            <a:off x="5131550" y="4262688"/>
            <a:ext cx="435600" cy="433655"/>
            <a:chOff x="6665976" y="2876550"/>
            <a:chExt cx="464756" cy="465910"/>
          </a:xfrm>
        </p:grpSpPr>
        <p:sp>
          <p:nvSpPr>
            <p:cNvPr id="48" name="Freeform 104"/>
            <p:cNvSpPr>
              <a:spLocks/>
            </p:cNvSpPr>
            <p:nvPr/>
          </p:nvSpPr>
          <p:spPr bwMode="auto">
            <a:xfrm>
              <a:off x="6665976" y="2876550"/>
              <a:ext cx="464756" cy="46591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sp>
          <p:nvSpPr>
            <p:cNvPr id="49" name="Freeform 103"/>
            <p:cNvSpPr>
              <a:spLocks/>
            </p:cNvSpPr>
            <p:nvPr/>
          </p:nvSpPr>
          <p:spPr bwMode="auto">
            <a:xfrm>
              <a:off x="6762670" y="2999174"/>
              <a:ext cx="271368" cy="220662"/>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51" name="Rectangle 50"/>
          <p:cNvSpPr/>
          <p:nvPr/>
        </p:nvSpPr>
        <p:spPr>
          <a:xfrm>
            <a:off x="5611630" y="3259053"/>
            <a:ext cx="2922220" cy="276999"/>
          </a:xfrm>
          <a:prstGeom prst="rect">
            <a:avLst/>
          </a:prstGeom>
        </p:spPr>
        <p:txBody>
          <a:bodyPr wrap="square">
            <a:spAutoFit/>
          </a:bodyPr>
          <a:lstStyle/>
          <a:p>
            <a:r>
              <a:rPr lang="en-US" sz="1200" dirty="0">
                <a:solidFill>
                  <a:schemeClr val="tx1">
                    <a:lumMod val="90000"/>
                    <a:lumOff val="10000"/>
                  </a:schemeClr>
                </a:solidFill>
                <a:latin typeface="Calibri Light" panose="020F0302020204030204" pitchFamily="34" charset="0"/>
                <a:cs typeface="Helvetica" panose="020B0604020202020204" pitchFamily="34" charset="0"/>
              </a:rPr>
              <a:t>gerry@customercarewords.com</a:t>
            </a:r>
          </a:p>
        </p:txBody>
      </p:sp>
      <p:grpSp>
        <p:nvGrpSpPr>
          <p:cNvPr id="52" name="Group 51"/>
          <p:cNvGrpSpPr/>
          <p:nvPr/>
        </p:nvGrpSpPr>
        <p:grpSpPr>
          <a:xfrm>
            <a:off x="5135241" y="3154581"/>
            <a:ext cx="435600" cy="433655"/>
            <a:chOff x="3465149" y="1128560"/>
            <a:chExt cx="527482" cy="528790"/>
          </a:xfrm>
        </p:grpSpPr>
        <p:sp>
          <p:nvSpPr>
            <p:cNvPr id="53" name="Freeform 104"/>
            <p:cNvSpPr>
              <a:spLocks/>
            </p:cNvSpPr>
            <p:nvPr/>
          </p:nvSpPr>
          <p:spPr bwMode="auto">
            <a:xfrm>
              <a:off x="3465149" y="1128560"/>
              <a:ext cx="527482" cy="52879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54" name="Group 11"/>
            <p:cNvGrpSpPr>
              <a:grpSpLocks noChangeAspect="1"/>
            </p:cNvGrpSpPr>
            <p:nvPr/>
          </p:nvGrpSpPr>
          <p:grpSpPr bwMode="auto">
            <a:xfrm>
              <a:off x="3571581" y="1246159"/>
              <a:ext cx="314620" cy="293592"/>
              <a:chOff x="2678" y="1431"/>
              <a:chExt cx="404" cy="377"/>
            </a:xfrm>
            <a:solidFill>
              <a:schemeClr val="tx1"/>
            </a:solidFill>
          </p:grpSpPr>
          <p:sp>
            <p:nvSpPr>
              <p:cNvPr id="55" name="Freeform 12"/>
              <p:cNvSpPr>
                <a:spLocks noEditPoints="1"/>
              </p:cNvSpPr>
              <p:nvPr/>
            </p:nvSpPr>
            <p:spPr bwMode="auto">
              <a:xfrm>
                <a:off x="2796" y="1482"/>
                <a:ext cx="168" cy="173"/>
              </a:xfrm>
              <a:custGeom>
                <a:avLst/>
                <a:gdLst>
                  <a:gd name="T0" fmla="*/ 32 w 70"/>
                  <a:gd name="T1" fmla="*/ 72 h 72"/>
                  <a:gd name="T2" fmla="*/ 0 w 70"/>
                  <a:gd name="T3" fmla="*/ 40 h 72"/>
                  <a:gd name="T4" fmla="*/ 39 w 70"/>
                  <a:gd name="T5" fmla="*/ 0 h 72"/>
                  <a:gd name="T6" fmla="*/ 70 w 70"/>
                  <a:gd name="T7" fmla="*/ 30 h 72"/>
                  <a:gd name="T8" fmla="*/ 50 w 70"/>
                  <a:gd name="T9" fmla="*/ 55 h 72"/>
                  <a:gd name="T10" fmla="*/ 41 w 70"/>
                  <a:gd name="T11" fmla="*/ 49 h 72"/>
                  <a:gd name="T12" fmla="*/ 28 w 70"/>
                  <a:gd name="T13" fmla="*/ 55 h 72"/>
                  <a:gd name="T14" fmla="*/ 16 w 70"/>
                  <a:gd name="T15" fmla="*/ 41 h 72"/>
                  <a:gd name="T16" fmla="*/ 40 w 70"/>
                  <a:gd name="T17" fmla="*/ 16 h 72"/>
                  <a:gd name="T18" fmla="*/ 53 w 70"/>
                  <a:gd name="T19" fmla="*/ 19 h 72"/>
                  <a:gd name="T20" fmla="*/ 54 w 70"/>
                  <a:gd name="T21" fmla="*/ 19 h 72"/>
                  <a:gd name="T22" fmla="*/ 50 w 70"/>
                  <a:gd name="T23" fmla="*/ 39 h 72"/>
                  <a:gd name="T24" fmla="*/ 51 w 70"/>
                  <a:gd name="T25" fmla="*/ 46 h 72"/>
                  <a:gd name="T26" fmla="*/ 52 w 70"/>
                  <a:gd name="T27" fmla="*/ 46 h 72"/>
                  <a:gd name="T28" fmla="*/ 52 w 70"/>
                  <a:gd name="T29" fmla="*/ 46 h 72"/>
                  <a:gd name="T30" fmla="*/ 60 w 70"/>
                  <a:gd name="T31" fmla="*/ 31 h 72"/>
                  <a:gd name="T32" fmla="*/ 38 w 70"/>
                  <a:gd name="T33" fmla="*/ 8 h 72"/>
                  <a:gd name="T34" fmla="*/ 10 w 70"/>
                  <a:gd name="T35" fmla="*/ 39 h 72"/>
                  <a:gd name="T36" fmla="*/ 34 w 70"/>
                  <a:gd name="T37" fmla="*/ 64 h 72"/>
                  <a:gd name="T38" fmla="*/ 49 w 70"/>
                  <a:gd name="T39" fmla="*/ 61 h 72"/>
                  <a:gd name="T40" fmla="*/ 50 w 70"/>
                  <a:gd name="T41" fmla="*/ 60 h 72"/>
                  <a:gd name="T42" fmla="*/ 52 w 70"/>
                  <a:gd name="T43" fmla="*/ 68 h 72"/>
                  <a:gd name="T44" fmla="*/ 51 w 70"/>
                  <a:gd name="T45" fmla="*/ 69 h 72"/>
                  <a:gd name="T46" fmla="*/ 32 w 70"/>
                  <a:gd name="T47" fmla="*/ 72 h 72"/>
                  <a:gd name="T48" fmla="*/ 39 w 70"/>
                  <a:gd name="T49" fmla="*/ 27 h 72"/>
                  <a:gd name="T50" fmla="*/ 28 w 70"/>
                  <a:gd name="T51" fmla="*/ 40 h 72"/>
                  <a:gd name="T52" fmla="*/ 32 w 70"/>
                  <a:gd name="T53" fmla="*/ 45 h 72"/>
                  <a:gd name="T54" fmla="*/ 39 w 70"/>
                  <a:gd name="T55" fmla="*/ 35 h 72"/>
                  <a:gd name="T56" fmla="*/ 41 w 70"/>
                  <a:gd name="T57" fmla="*/ 27 h 72"/>
                  <a:gd name="T58" fmla="*/ 39 w 70"/>
                  <a:gd name="T59"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 h="72">
                    <a:moveTo>
                      <a:pt x="32" y="72"/>
                    </a:moveTo>
                    <a:cubicBezTo>
                      <a:pt x="16" y="72"/>
                      <a:pt x="0" y="61"/>
                      <a:pt x="0" y="40"/>
                    </a:cubicBezTo>
                    <a:cubicBezTo>
                      <a:pt x="0" y="17"/>
                      <a:pt x="16" y="0"/>
                      <a:pt x="39" y="0"/>
                    </a:cubicBezTo>
                    <a:cubicBezTo>
                      <a:pt x="57" y="0"/>
                      <a:pt x="70" y="13"/>
                      <a:pt x="70" y="30"/>
                    </a:cubicBezTo>
                    <a:cubicBezTo>
                      <a:pt x="70" y="45"/>
                      <a:pt x="62" y="55"/>
                      <a:pt x="50" y="55"/>
                    </a:cubicBezTo>
                    <a:cubicBezTo>
                      <a:pt x="45" y="55"/>
                      <a:pt x="42" y="53"/>
                      <a:pt x="41" y="49"/>
                    </a:cubicBezTo>
                    <a:cubicBezTo>
                      <a:pt x="37" y="53"/>
                      <a:pt x="33" y="55"/>
                      <a:pt x="28" y="55"/>
                    </a:cubicBezTo>
                    <a:cubicBezTo>
                      <a:pt x="21" y="55"/>
                      <a:pt x="16" y="50"/>
                      <a:pt x="16" y="41"/>
                    </a:cubicBezTo>
                    <a:cubicBezTo>
                      <a:pt x="16" y="27"/>
                      <a:pt x="26" y="16"/>
                      <a:pt x="40" y="16"/>
                    </a:cubicBezTo>
                    <a:cubicBezTo>
                      <a:pt x="45" y="16"/>
                      <a:pt x="50" y="18"/>
                      <a:pt x="53" y="19"/>
                    </a:cubicBezTo>
                    <a:cubicBezTo>
                      <a:pt x="54" y="19"/>
                      <a:pt x="54" y="19"/>
                      <a:pt x="54" y="19"/>
                    </a:cubicBezTo>
                    <a:cubicBezTo>
                      <a:pt x="50" y="39"/>
                      <a:pt x="50" y="39"/>
                      <a:pt x="50" y="39"/>
                    </a:cubicBezTo>
                    <a:cubicBezTo>
                      <a:pt x="50" y="43"/>
                      <a:pt x="50" y="45"/>
                      <a:pt x="51" y="46"/>
                    </a:cubicBezTo>
                    <a:cubicBezTo>
                      <a:pt x="51" y="46"/>
                      <a:pt x="51" y="46"/>
                      <a:pt x="52" y="46"/>
                    </a:cubicBezTo>
                    <a:cubicBezTo>
                      <a:pt x="52" y="46"/>
                      <a:pt x="52" y="46"/>
                      <a:pt x="52" y="46"/>
                    </a:cubicBezTo>
                    <a:cubicBezTo>
                      <a:pt x="56" y="46"/>
                      <a:pt x="60" y="42"/>
                      <a:pt x="60" y="31"/>
                    </a:cubicBezTo>
                    <a:cubicBezTo>
                      <a:pt x="60" y="17"/>
                      <a:pt x="51" y="8"/>
                      <a:pt x="38" y="8"/>
                    </a:cubicBezTo>
                    <a:cubicBezTo>
                      <a:pt x="24" y="8"/>
                      <a:pt x="10" y="19"/>
                      <a:pt x="10" y="39"/>
                    </a:cubicBezTo>
                    <a:cubicBezTo>
                      <a:pt x="10" y="54"/>
                      <a:pt x="19" y="64"/>
                      <a:pt x="34" y="64"/>
                    </a:cubicBezTo>
                    <a:cubicBezTo>
                      <a:pt x="39" y="64"/>
                      <a:pt x="45" y="63"/>
                      <a:pt x="49" y="61"/>
                    </a:cubicBezTo>
                    <a:cubicBezTo>
                      <a:pt x="50" y="60"/>
                      <a:pt x="50" y="60"/>
                      <a:pt x="50" y="60"/>
                    </a:cubicBezTo>
                    <a:cubicBezTo>
                      <a:pt x="52" y="68"/>
                      <a:pt x="52" y="68"/>
                      <a:pt x="52" y="68"/>
                    </a:cubicBezTo>
                    <a:cubicBezTo>
                      <a:pt x="51" y="69"/>
                      <a:pt x="51" y="69"/>
                      <a:pt x="51" y="69"/>
                    </a:cubicBezTo>
                    <a:cubicBezTo>
                      <a:pt x="45" y="71"/>
                      <a:pt x="40" y="72"/>
                      <a:pt x="32" y="72"/>
                    </a:cubicBezTo>
                    <a:close/>
                    <a:moveTo>
                      <a:pt x="39" y="27"/>
                    </a:moveTo>
                    <a:cubicBezTo>
                      <a:pt x="33" y="27"/>
                      <a:pt x="28" y="33"/>
                      <a:pt x="28" y="40"/>
                    </a:cubicBezTo>
                    <a:cubicBezTo>
                      <a:pt x="28" y="42"/>
                      <a:pt x="29" y="45"/>
                      <a:pt x="32" y="45"/>
                    </a:cubicBezTo>
                    <a:cubicBezTo>
                      <a:pt x="35" y="45"/>
                      <a:pt x="39" y="41"/>
                      <a:pt x="39" y="35"/>
                    </a:cubicBezTo>
                    <a:cubicBezTo>
                      <a:pt x="41" y="27"/>
                      <a:pt x="41" y="27"/>
                      <a:pt x="41" y="27"/>
                    </a:cubicBezTo>
                    <a:cubicBezTo>
                      <a:pt x="40" y="27"/>
                      <a:pt x="39" y="27"/>
                      <a:pt x="39"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3"/>
              <p:cNvSpPr>
                <a:spLocks noEditPoints="1"/>
              </p:cNvSpPr>
              <p:nvPr/>
            </p:nvSpPr>
            <p:spPr bwMode="auto">
              <a:xfrm>
                <a:off x="2678" y="1431"/>
                <a:ext cx="404" cy="377"/>
              </a:xfrm>
              <a:custGeom>
                <a:avLst/>
                <a:gdLst>
                  <a:gd name="T0" fmla="*/ 4 w 168"/>
                  <a:gd name="T1" fmla="*/ 157 h 157"/>
                  <a:gd name="T2" fmla="*/ 0 w 168"/>
                  <a:gd name="T3" fmla="*/ 153 h 157"/>
                  <a:gd name="T4" fmla="*/ 0 w 168"/>
                  <a:gd name="T5" fmla="*/ 51 h 157"/>
                  <a:gd name="T6" fmla="*/ 2 w 168"/>
                  <a:gd name="T7" fmla="*/ 47 h 157"/>
                  <a:gd name="T8" fmla="*/ 17 w 168"/>
                  <a:gd name="T9" fmla="*/ 37 h 157"/>
                  <a:gd name="T10" fmla="*/ 17 w 168"/>
                  <a:gd name="T11" fmla="*/ 14 h 157"/>
                  <a:gd name="T12" fmla="*/ 21 w 168"/>
                  <a:gd name="T13" fmla="*/ 10 h 157"/>
                  <a:gd name="T14" fmla="*/ 59 w 168"/>
                  <a:gd name="T15" fmla="*/ 10 h 157"/>
                  <a:gd name="T16" fmla="*/ 73 w 168"/>
                  <a:gd name="T17" fmla="*/ 2 h 157"/>
                  <a:gd name="T18" fmla="*/ 84 w 168"/>
                  <a:gd name="T19" fmla="*/ 0 h 157"/>
                  <a:gd name="T20" fmla="*/ 94 w 168"/>
                  <a:gd name="T21" fmla="*/ 2 h 157"/>
                  <a:gd name="T22" fmla="*/ 109 w 168"/>
                  <a:gd name="T23" fmla="*/ 10 h 157"/>
                  <a:gd name="T24" fmla="*/ 147 w 168"/>
                  <a:gd name="T25" fmla="*/ 10 h 157"/>
                  <a:gd name="T26" fmla="*/ 151 w 168"/>
                  <a:gd name="T27" fmla="*/ 14 h 157"/>
                  <a:gd name="T28" fmla="*/ 151 w 168"/>
                  <a:gd name="T29" fmla="*/ 37 h 157"/>
                  <a:gd name="T30" fmla="*/ 166 w 168"/>
                  <a:gd name="T31" fmla="*/ 47 h 157"/>
                  <a:gd name="T32" fmla="*/ 168 w 168"/>
                  <a:gd name="T33" fmla="*/ 51 h 157"/>
                  <a:gd name="T34" fmla="*/ 168 w 168"/>
                  <a:gd name="T35" fmla="*/ 153 h 157"/>
                  <a:gd name="T36" fmla="*/ 164 w 168"/>
                  <a:gd name="T37" fmla="*/ 157 h 157"/>
                  <a:gd name="T38" fmla="*/ 4 w 168"/>
                  <a:gd name="T39" fmla="*/ 157 h 157"/>
                  <a:gd name="T40" fmla="*/ 154 w 168"/>
                  <a:gd name="T41" fmla="*/ 148 h 157"/>
                  <a:gd name="T42" fmla="*/ 107 w 168"/>
                  <a:gd name="T43" fmla="*/ 106 h 157"/>
                  <a:gd name="T44" fmla="*/ 60 w 168"/>
                  <a:gd name="T45" fmla="*/ 106 h 157"/>
                  <a:gd name="T46" fmla="*/ 13 w 168"/>
                  <a:gd name="T47" fmla="*/ 148 h 157"/>
                  <a:gd name="T48" fmla="*/ 154 w 168"/>
                  <a:gd name="T49" fmla="*/ 148 h 157"/>
                  <a:gd name="T50" fmla="*/ 8 w 168"/>
                  <a:gd name="T51" fmla="*/ 142 h 157"/>
                  <a:gd name="T52" fmla="*/ 45 w 168"/>
                  <a:gd name="T53" fmla="*/ 105 h 157"/>
                  <a:gd name="T54" fmla="*/ 8 w 168"/>
                  <a:gd name="T55" fmla="*/ 62 h 157"/>
                  <a:gd name="T56" fmla="*/ 8 w 168"/>
                  <a:gd name="T57" fmla="*/ 142 h 157"/>
                  <a:gd name="T58" fmla="*/ 122 w 168"/>
                  <a:gd name="T59" fmla="*/ 105 h 157"/>
                  <a:gd name="T60" fmla="*/ 160 w 168"/>
                  <a:gd name="T61" fmla="*/ 142 h 157"/>
                  <a:gd name="T62" fmla="*/ 160 w 168"/>
                  <a:gd name="T63" fmla="*/ 62 h 157"/>
                  <a:gd name="T64" fmla="*/ 122 w 168"/>
                  <a:gd name="T65" fmla="*/ 105 h 157"/>
                  <a:gd name="T66" fmla="*/ 52 w 168"/>
                  <a:gd name="T67" fmla="*/ 100 h 157"/>
                  <a:gd name="T68" fmla="*/ 60 w 168"/>
                  <a:gd name="T69" fmla="*/ 97 h 157"/>
                  <a:gd name="T70" fmla="*/ 107 w 168"/>
                  <a:gd name="T71" fmla="*/ 97 h 157"/>
                  <a:gd name="T72" fmla="*/ 116 w 168"/>
                  <a:gd name="T73" fmla="*/ 100 h 157"/>
                  <a:gd name="T74" fmla="*/ 143 w 168"/>
                  <a:gd name="T75" fmla="*/ 69 h 157"/>
                  <a:gd name="T76" fmla="*/ 143 w 168"/>
                  <a:gd name="T77" fmla="*/ 19 h 157"/>
                  <a:gd name="T78" fmla="*/ 25 w 168"/>
                  <a:gd name="T79" fmla="*/ 19 h 157"/>
                  <a:gd name="T80" fmla="*/ 25 w 168"/>
                  <a:gd name="T81" fmla="*/ 69 h 157"/>
                  <a:gd name="T82" fmla="*/ 52 w 168"/>
                  <a:gd name="T83" fmla="*/ 100 h 157"/>
                  <a:gd name="T84" fmla="*/ 151 w 168"/>
                  <a:gd name="T85" fmla="*/ 59 h 157"/>
                  <a:gd name="T86" fmla="*/ 157 w 168"/>
                  <a:gd name="T87" fmla="*/ 51 h 157"/>
                  <a:gd name="T88" fmla="*/ 151 w 168"/>
                  <a:gd name="T89" fmla="*/ 47 h 157"/>
                  <a:gd name="T90" fmla="*/ 151 w 168"/>
                  <a:gd name="T91" fmla="*/ 59 h 157"/>
                  <a:gd name="T92" fmla="*/ 17 w 168"/>
                  <a:gd name="T93" fmla="*/ 59 h 157"/>
                  <a:gd name="T94" fmla="*/ 17 w 168"/>
                  <a:gd name="T95" fmla="*/ 47 h 157"/>
                  <a:gd name="T96" fmla="*/ 10 w 168"/>
                  <a:gd name="T97" fmla="*/ 51 h 157"/>
                  <a:gd name="T98" fmla="*/ 17 w 168"/>
                  <a:gd name="T99" fmla="*/ 59 h 157"/>
                  <a:gd name="T100" fmla="*/ 93 w 168"/>
                  <a:gd name="T101" fmla="*/ 10 h 157"/>
                  <a:gd name="T102" fmla="*/ 91 w 168"/>
                  <a:gd name="T103" fmla="*/ 10 h 157"/>
                  <a:gd name="T104" fmla="*/ 84 w 168"/>
                  <a:gd name="T105" fmla="*/ 8 h 157"/>
                  <a:gd name="T106" fmla="*/ 76 w 168"/>
                  <a:gd name="T107" fmla="*/ 10 h 157"/>
                  <a:gd name="T108" fmla="*/ 75 w 168"/>
                  <a:gd name="T109" fmla="*/ 10 h 157"/>
                  <a:gd name="T110" fmla="*/ 93 w 168"/>
                  <a:gd name="T111" fmla="*/ 1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157">
                    <a:moveTo>
                      <a:pt x="4" y="157"/>
                    </a:moveTo>
                    <a:cubicBezTo>
                      <a:pt x="1" y="157"/>
                      <a:pt x="0" y="154"/>
                      <a:pt x="0" y="153"/>
                    </a:cubicBezTo>
                    <a:cubicBezTo>
                      <a:pt x="0" y="51"/>
                      <a:pt x="0" y="51"/>
                      <a:pt x="0" y="51"/>
                    </a:cubicBezTo>
                    <a:cubicBezTo>
                      <a:pt x="0" y="48"/>
                      <a:pt x="2" y="47"/>
                      <a:pt x="2" y="47"/>
                    </a:cubicBezTo>
                    <a:cubicBezTo>
                      <a:pt x="4" y="46"/>
                      <a:pt x="9" y="42"/>
                      <a:pt x="17" y="37"/>
                    </a:cubicBezTo>
                    <a:cubicBezTo>
                      <a:pt x="17" y="14"/>
                      <a:pt x="17" y="14"/>
                      <a:pt x="17" y="14"/>
                    </a:cubicBezTo>
                    <a:cubicBezTo>
                      <a:pt x="17" y="12"/>
                      <a:pt x="19" y="10"/>
                      <a:pt x="21" y="10"/>
                    </a:cubicBezTo>
                    <a:cubicBezTo>
                      <a:pt x="59" y="10"/>
                      <a:pt x="59" y="10"/>
                      <a:pt x="59" y="10"/>
                    </a:cubicBezTo>
                    <a:cubicBezTo>
                      <a:pt x="67" y="5"/>
                      <a:pt x="72" y="2"/>
                      <a:pt x="73" y="2"/>
                    </a:cubicBezTo>
                    <a:cubicBezTo>
                      <a:pt x="76" y="1"/>
                      <a:pt x="80" y="0"/>
                      <a:pt x="84" y="0"/>
                    </a:cubicBezTo>
                    <a:cubicBezTo>
                      <a:pt x="88" y="0"/>
                      <a:pt x="92" y="1"/>
                      <a:pt x="94" y="2"/>
                    </a:cubicBezTo>
                    <a:cubicBezTo>
                      <a:pt x="96" y="2"/>
                      <a:pt x="101" y="5"/>
                      <a:pt x="109" y="10"/>
                    </a:cubicBezTo>
                    <a:cubicBezTo>
                      <a:pt x="147" y="10"/>
                      <a:pt x="147" y="10"/>
                      <a:pt x="147" y="10"/>
                    </a:cubicBezTo>
                    <a:cubicBezTo>
                      <a:pt x="149" y="10"/>
                      <a:pt x="151" y="12"/>
                      <a:pt x="151" y="14"/>
                    </a:cubicBezTo>
                    <a:cubicBezTo>
                      <a:pt x="151" y="37"/>
                      <a:pt x="151" y="37"/>
                      <a:pt x="151" y="37"/>
                    </a:cubicBezTo>
                    <a:cubicBezTo>
                      <a:pt x="158" y="42"/>
                      <a:pt x="164" y="46"/>
                      <a:pt x="166" y="47"/>
                    </a:cubicBezTo>
                    <a:cubicBezTo>
                      <a:pt x="166" y="47"/>
                      <a:pt x="168" y="49"/>
                      <a:pt x="168" y="51"/>
                    </a:cubicBezTo>
                    <a:cubicBezTo>
                      <a:pt x="168" y="153"/>
                      <a:pt x="168" y="153"/>
                      <a:pt x="168" y="153"/>
                    </a:cubicBezTo>
                    <a:cubicBezTo>
                      <a:pt x="168" y="155"/>
                      <a:pt x="166" y="157"/>
                      <a:pt x="164" y="157"/>
                    </a:cubicBezTo>
                    <a:lnTo>
                      <a:pt x="4" y="157"/>
                    </a:lnTo>
                    <a:close/>
                    <a:moveTo>
                      <a:pt x="154" y="148"/>
                    </a:moveTo>
                    <a:cubicBezTo>
                      <a:pt x="132" y="124"/>
                      <a:pt x="112" y="106"/>
                      <a:pt x="107" y="106"/>
                    </a:cubicBezTo>
                    <a:cubicBezTo>
                      <a:pt x="60" y="106"/>
                      <a:pt x="60" y="106"/>
                      <a:pt x="60" y="106"/>
                    </a:cubicBezTo>
                    <a:cubicBezTo>
                      <a:pt x="56" y="106"/>
                      <a:pt x="35" y="124"/>
                      <a:pt x="13" y="148"/>
                    </a:cubicBezTo>
                    <a:lnTo>
                      <a:pt x="154" y="148"/>
                    </a:lnTo>
                    <a:close/>
                    <a:moveTo>
                      <a:pt x="8" y="142"/>
                    </a:moveTo>
                    <a:cubicBezTo>
                      <a:pt x="18" y="131"/>
                      <a:pt x="33" y="115"/>
                      <a:pt x="45" y="105"/>
                    </a:cubicBezTo>
                    <a:cubicBezTo>
                      <a:pt x="8" y="62"/>
                      <a:pt x="8" y="62"/>
                      <a:pt x="8" y="62"/>
                    </a:cubicBezTo>
                    <a:lnTo>
                      <a:pt x="8" y="142"/>
                    </a:lnTo>
                    <a:close/>
                    <a:moveTo>
                      <a:pt x="122" y="105"/>
                    </a:moveTo>
                    <a:cubicBezTo>
                      <a:pt x="135" y="115"/>
                      <a:pt x="150" y="131"/>
                      <a:pt x="160" y="142"/>
                    </a:cubicBezTo>
                    <a:cubicBezTo>
                      <a:pt x="160" y="62"/>
                      <a:pt x="160" y="62"/>
                      <a:pt x="160" y="62"/>
                    </a:cubicBezTo>
                    <a:lnTo>
                      <a:pt x="122" y="105"/>
                    </a:lnTo>
                    <a:close/>
                    <a:moveTo>
                      <a:pt x="52" y="100"/>
                    </a:moveTo>
                    <a:cubicBezTo>
                      <a:pt x="56" y="98"/>
                      <a:pt x="58" y="97"/>
                      <a:pt x="60" y="97"/>
                    </a:cubicBezTo>
                    <a:cubicBezTo>
                      <a:pt x="107" y="97"/>
                      <a:pt x="107" y="97"/>
                      <a:pt x="107" y="97"/>
                    </a:cubicBezTo>
                    <a:cubicBezTo>
                      <a:pt x="109" y="97"/>
                      <a:pt x="112" y="98"/>
                      <a:pt x="116" y="100"/>
                    </a:cubicBezTo>
                    <a:cubicBezTo>
                      <a:pt x="143" y="69"/>
                      <a:pt x="143" y="69"/>
                      <a:pt x="143" y="69"/>
                    </a:cubicBezTo>
                    <a:cubicBezTo>
                      <a:pt x="143" y="19"/>
                      <a:pt x="143" y="19"/>
                      <a:pt x="143" y="19"/>
                    </a:cubicBezTo>
                    <a:cubicBezTo>
                      <a:pt x="25" y="19"/>
                      <a:pt x="25" y="19"/>
                      <a:pt x="25" y="19"/>
                    </a:cubicBezTo>
                    <a:cubicBezTo>
                      <a:pt x="25" y="69"/>
                      <a:pt x="25" y="69"/>
                      <a:pt x="25" y="69"/>
                    </a:cubicBezTo>
                    <a:lnTo>
                      <a:pt x="52" y="100"/>
                    </a:lnTo>
                    <a:close/>
                    <a:moveTo>
                      <a:pt x="151" y="59"/>
                    </a:moveTo>
                    <a:cubicBezTo>
                      <a:pt x="157" y="51"/>
                      <a:pt x="157" y="51"/>
                      <a:pt x="157" y="51"/>
                    </a:cubicBezTo>
                    <a:cubicBezTo>
                      <a:pt x="151" y="47"/>
                      <a:pt x="151" y="47"/>
                      <a:pt x="151" y="47"/>
                    </a:cubicBezTo>
                    <a:lnTo>
                      <a:pt x="151" y="59"/>
                    </a:lnTo>
                    <a:close/>
                    <a:moveTo>
                      <a:pt x="17" y="59"/>
                    </a:moveTo>
                    <a:cubicBezTo>
                      <a:pt x="17" y="47"/>
                      <a:pt x="17" y="47"/>
                      <a:pt x="17" y="47"/>
                    </a:cubicBezTo>
                    <a:cubicBezTo>
                      <a:pt x="10" y="51"/>
                      <a:pt x="10" y="51"/>
                      <a:pt x="10" y="51"/>
                    </a:cubicBezTo>
                    <a:lnTo>
                      <a:pt x="17" y="59"/>
                    </a:lnTo>
                    <a:close/>
                    <a:moveTo>
                      <a:pt x="93" y="10"/>
                    </a:moveTo>
                    <a:cubicBezTo>
                      <a:pt x="92" y="10"/>
                      <a:pt x="92" y="10"/>
                      <a:pt x="91" y="10"/>
                    </a:cubicBezTo>
                    <a:cubicBezTo>
                      <a:pt x="90" y="9"/>
                      <a:pt x="87" y="8"/>
                      <a:pt x="84" y="8"/>
                    </a:cubicBezTo>
                    <a:cubicBezTo>
                      <a:pt x="81" y="8"/>
                      <a:pt x="78" y="9"/>
                      <a:pt x="76" y="10"/>
                    </a:cubicBezTo>
                    <a:cubicBezTo>
                      <a:pt x="76" y="10"/>
                      <a:pt x="76" y="10"/>
                      <a:pt x="75" y="10"/>
                    </a:cubicBezTo>
                    <a:lnTo>
                      <a:pt x="93"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 name="TextBox 12"/>
          <p:cNvSpPr txBox="1"/>
          <p:nvPr/>
        </p:nvSpPr>
        <p:spPr>
          <a:xfrm>
            <a:off x="1135378" y="1259779"/>
            <a:ext cx="2160000" cy="2160270"/>
          </a:xfrm>
          <a:prstGeom prst="ellipse">
            <a:avLst/>
          </a:prstGeom>
          <a:solidFill>
            <a:schemeClr val="accent2"/>
          </a:solidFill>
          <a:ln w="76200">
            <a:solidFill>
              <a:schemeClr val="accent1"/>
            </a:solidFill>
          </a:ln>
        </p:spPr>
        <p:txBody>
          <a:bodyPr wrap="none" tIns="0" bIns="45720" rtlCol="0" anchor="ctr" anchorCtr="0">
            <a:noAutofit/>
          </a:bodyPr>
          <a:lstStyle/>
          <a:p>
            <a:pPr algn="ctr">
              <a:lnSpc>
                <a:spcPct val="70000"/>
              </a:lnSpc>
            </a:pPr>
            <a:r>
              <a:rPr lang="en-US" sz="3600" b="1" kern="0" dirty="0">
                <a:solidFill>
                  <a:schemeClr val="bg1"/>
                </a:solidFill>
                <a:latin typeface="Calibri Light" panose="020F0302020204030204" pitchFamily="34" charset="0"/>
                <a:cs typeface="Helvetica Light"/>
              </a:rPr>
              <a:t>Thank you</a:t>
            </a:r>
          </a:p>
        </p:txBody>
      </p:sp>
      <p:sp>
        <p:nvSpPr>
          <p:cNvPr id="25" name="Freeform 104"/>
          <p:cNvSpPr>
            <a:spLocks/>
          </p:cNvSpPr>
          <p:nvPr/>
        </p:nvSpPr>
        <p:spPr bwMode="auto">
          <a:xfrm>
            <a:off x="5132577" y="2604424"/>
            <a:ext cx="435600" cy="433655"/>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sp>
        <p:nvSpPr>
          <p:cNvPr id="32" name="Rectangle 31"/>
          <p:cNvSpPr/>
          <p:nvPr/>
        </p:nvSpPr>
        <p:spPr>
          <a:xfrm>
            <a:off x="5611630" y="2704162"/>
            <a:ext cx="2922220" cy="276999"/>
          </a:xfrm>
          <a:prstGeom prst="rect">
            <a:avLst/>
          </a:prstGeom>
        </p:spPr>
        <p:txBody>
          <a:bodyPr wrap="square">
            <a:spAutoFit/>
          </a:bodyPr>
          <a:lstStyle/>
          <a:p>
            <a:r>
              <a:rPr lang="en-US" sz="1200" dirty="0">
                <a:solidFill>
                  <a:schemeClr val="tx1">
                    <a:lumMod val="90000"/>
                    <a:lumOff val="10000"/>
                  </a:schemeClr>
                </a:solidFill>
                <a:latin typeface="Calibri Light" panose="020F0302020204030204" pitchFamily="34" charset="0"/>
                <a:cs typeface="Helvetica" panose="020B0604020202020204" pitchFamily="34" charset="0"/>
              </a:rPr>
              <a:t>customercarewords.com</a:t>
            </a:r>
          </a:p>
        </p:txBody>
      </p:sp>
      <p:sp>
        <p:nvSpPr>
          <p:cNvPr id="40" name="Rectangle 39"/>
          <p:cNvSpPr/>
          <p:nvPr/>
        </p:nvSpPr>
        <p:spPr>
          <a:xfrm>
            <a:off x="5080748" y="2710828"/>
            <a:ext cx="564401" cy="246221"/>
          </a:xfrm>
          <a:prstGeom prst="rect">
            <a:avLst/>
          </a:prstGeom>
        </p:spPr>
        <p:txBody>
          <a:bodyPr wrap="square">
            <a:spAutoFit/>
          </a:bodyPr>
          <a:lstStyle/>
          <a:p>
            <a:r>
              <a:rPr lang="en-US" sz="1000" b="1" dirty="0">
                <a:solidFill>
                  <a:schemeClr val="bg1"/>
                </a:solidFill>
                <a:latin typeface="Calibri" panose="020F0502020204030204" pitchFamily="34" charset="0"/>
                <a:cs typeface="Helvetica" panose="020B0604020202020204" pitchFamily="34" charset="0"/>
              </a:rPr>
              <a:t>WWW.</a:t>
            </a:r>
          </a:p>
        </p:txBody>
      </p:sp>
    </p:spTree>
    <p:extLst>
      <p:ext uri="{BB962C8B-B14F-4D97-AF65-F5344CB8AC3E}">
        <p14:creationId xmlns:p14="http://schemas.microsoft.com/office/powerpoint/2010/main" val="2500242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2" presetClass="entr" presetSubtype="1" accel="16667" fill="hold" nodeType="withEffect" p14:presetBounceEnd="66667">
                                      <p:stCondLst>
                                        <p:cond delay="200"/>
                                      </p:stCondLst>
                                      <p:childTnLst>
                                        <p:set>
                                          <p:cBhvr>
                                            <p:cTn id="9" dur="1" fill="hold">
                                              <p:stCondLst>
                                                <p:cond delay="0"/>
                                              </p:stCondLst>
                                            </p:cTn>
                                            <p:tgtEl>
                                              <p:spTgt spid="47"/>
                                            </p:tgtEl>
                                            <p:attrNameLst>
                                              <p:attrName>style.visibility</p:attrName>
                                            </p:attrNameLst>
                                          </p:cBhvr>
                                          <p:to>
                                            <p:strVal val="visible"/>
                                          </p:to>
                                        </p:set>
                                        <p:anim calcmode="lin" valueType="num" p14:bounceEnd="66667">
                                          <p:cBhvr additive="base">
                                            <p:cTn id="10" dur="600" fill="hold"/>
                                            <p:tgtEl>
                                              <p:spTgt spid="47"/>
                                            </p:tgtEl>
                                            <p:attrNameLst>
                                              <p:attrName>ppt_x</p:attrName>
                                            </p:attrNameLst>
                                          </p:cBhvr>
                                          <p:tavLst>
                                            <p:tav tm="0">
                                              <p:val>
                                                <p:strVal val="#ppt_x"/>
                                              </p:val>
                                            </p:tav>
                                            <p:tav tm="100000">
                                              <p:val>
                                                <p:strVal val="#ppt_x"/>
                                              </p:val>
                                            </p:tav>
                                          </p:tavLst>
                                        </p:anim>
                                        <p:anim calcmode="lin" valueType="num" p14:bounceEnd="66667">
                                          <p:cBhvr additive="base">
                                            <p:cTn id="11" dur="600" fill="hold"/>
                                            <p:tgtEl>
                                              <p:spTgt spid="47"/>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60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250"/>
                                            <p:tgtEl>
                                              <p:spTgt spid="46"/>
                                            </p:tgtEl>
                                          </p:cBhvr>
                                        </p:animEffect>
                                      </p:childTnLst>
                                    </p:cTn>
                                  </p:par>
                                  <p:par>
                                    <p:cTn id="15" presetID="2" presetClass="entr" presetSubtype="1" accel="16667" fill="hold" nodeType="withEffect" p14:presetBounceEnd="66667">
                                      <p:stCondLst>
                                        <p:cond delay="400"/>
                                      </p:stCondLst>
                                      <p:childTnLst>
                                        <p:set>
                                          <p:cBhvr>
                                            <p:cTn id="16" dur="1" fill="hold">
                                              <p:stCondLst>
                                                <p:cond delay="0"/>
                                              </p:stCondLst>
                                            </p:cTn>
                                            <p:tgtEl>
                                              <p:spTgt spid="52"/>
                                            </p:tgtEl>
                                            <p:attrNameLst>
                                              <p:attrName>style.visibility</p:attrName>
                                            </p:attrNameLst>
                                          </p:cBhvr>
                                          <p:to>
                                            <p:strVal val="visible"/>
                                          </p:to>
                                        </p:set>
                                        <p:anim calcmode="lin" valueType="num" p14:bounceEnd="66667">
                                          <p:cBhvr additive="base">
                                            <p:cTn id="17" dur="600" fill="hold"/>
                                            <p:tgtEl>
                                              <p:spTgt spid="52"/>
                                            </p:tgtEl>
                                            <p:attrNameLst>
                                              <p:attrName>ppt_x</p:attrName>
                                            </p:attrNameLst>
                                          </p:cBhvr>
                                          <p:tavLst>
                                            <p:tav tm="0">
                                              <p:val>
                                                <p:strVal val="#ppt_x"/>
                                              </p:val>
                                            </p:tav>
                                            <p:tav tm="100000">
                                              <p:val>
                                                <p:strVal val="#ppt_x"/>
                                              </p:val>
                                            </p:tav>
                                          </p:tavLst>
                                        </p:anim>
                                        <p:anim calcmode="lin" valueType="num" p14:bounceEnd="66667">
                                          <p:cBhvr additive="base">
                                            <p:cTn id="18" dur="600" fill="hold"/>
                                            <p:tgtEl>
                                              <p:spTgt spid="52"/>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250"/>
                                            <p:tgtEl>
                                              <p:spTgt spid="51"/>
                                            </p:tgtEl>
                                          </p:cBhvr>
                                        </p:animEffect>
                                      </p:childTnLst>
                                    </p:cTn>
                                  </p:par>
                                  <p:par>
                                    <p:cTn id="22" presetID="2" presetClass="entr" presetSubtype="1" accel="16667" fill="hold" nodeType="withEffect" p14:presetBounceEnd="66667">
                                      <p:stCondLst>
                                        <p:cond delay="800"/>
                                      </p:stCondLst>
                                      <p:childTnLst>
                                        <p:set>
                                          <p:cBhvr>
                                            <p:cTn id="23" dur="1" fill="hold">
                                              <p:stCondLst>
                                                <p:cond delay="0"/>
                                              </p:stCondLst>
                                            </p:cTn>
                                            <p:tgtEl>
                                              <p:spTgt spid="35"/>
                                            </p:tgtEl>
                                            <p:attrNameLst>
                                              <p:attrName>style.visibility</p:attrName>
                                            </p:attrNameLst>
                                          </p:cBhvr>
                                          <p:to>
                                            <p:strVal val="visible"/>
                                          </p:to>
                                        </p:set>
                                        <p:anim calcmode="lin" valueType="num" p14:bounceEnd="66667">
                                          <p:cBhvr additive="base">
                                            <p:cTn id="24" dur="600" fill="hold"/>
                                            <p:tgtEl>
                                              <p:spTgt spid="35"/>
                                            </p:tgtEl>
                                            <p:attrNameLst>
                                              <p:attrName>ppt_x</p:attrName>
                                            </p:attrNameLst>
                                          </p:cBhvr>
                                          <p:tavLst>
                                            <p:tav tm="0">
                                              <p:val>
                                                <p:strVal val="#ppt_x"/>
                                              </p:val>
                                            </p:tav>
                                            <p:tav tm="100000">
                                              <p:val>
                                                <p:strVal val="#ppt_x"/>
                                              </p:val>
                                            </p:tav>
                                          </p:tavLst>
                                        </p:anim>
                                        <p:anim calcmode="lin" valueType="num" p14:bounceEnd="66667">
                                          <p:cBhvr additive="base">
                                            <p:cTn id="25" dur="600" fill="hold"/>
                                            <p:tgtEl>
                                              <p:spTgt spid="35"/>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12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250"/>
                                            <p:tgtEl>
                                              <p:spTgt spid="34"/>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6" grpId="0"/>
          <p:bldP spid="51" grpId="0"/>
          <p:bldP spid="13" grpId="0" animBg="1"/>
          <p:bldP spid="32" grpId="0"/>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2" presetClass="entr" presetSubtype="1" accel="16667" fill="hold" nodeType="withEffect">
                                      <p:stCondLst>
                                        <p:cond delay="2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600" fill="hold"/>
                                            <p:tgtEl>
                                              <p:spTgt spid="47"/>
                                            </p:tgtEl>
                                            <p:attrNameLst>
                                              <p:attrName>ppt_x</p:attrName>
                                            </p:attrNameLst>
                                          </p:cBhvr>
                                          <p:tavLst>
                                            <p:tav tm="0">
                                              <p:val>
                                                <p:strVal val="#ppt_x"/>
                                              </p:val>
                                            </p:tav>
                                            <p:tav tm="100000">
                                              <p:val>
                                                <p:strVal val="#ppt_x"/>
                                              </p:val>
                                            </p:tav>
                                          </p:tavLst>
                                        </p:anim>
                                        <p:anim calcmode="lin" valueType="num">
                                          <p:cBhvr additive="base">
                                            <p:cTn id="11" dur="600" fill="hold"/>
                                            <p:tgtEl>
                                              <p:spTgt spid="47"/>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60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250"/>
                                            <p:tgtEl>
                                              <p:spTgt spid="46"/>
                                            </p:tgtEl>
                                          </p:cBhvr>
                                        </p:animEffect>
                                      </p:childTnLst>
                                    </p:cTn>
                                  </p:par>
                                  <p:par>
                                    <p:cTn id="15" presetID="2" presetClass="entr" presetSubtype="1" accel="16667" fill="hold" nodeType="withEffect">
                                      <p:stCondLst>
                                        <p:cond delay="40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600" fill="hold"/>
                                            <p:tgtEl>
                                              <p:spTgt spid="52"/>
                                            </p:tgtEl>
                                            <p:attrNameLst>
                                              <p:attrName>ppt_x</p:attrName>
                                            </p:attrNameLst>
                                          </p:cBhvr>
                                          <p:tavLst>
                                            <p:tav tm="0">
                                              <p:val>
                                                <p:strVal val="#ppt_x"/>
                                              </p:val>
                                            </p:tav>
                                            <p:tav tm="100000">
                                              <p:val>
                                                <p:strVal val="#ppt_x"/>
                                              </p:val>
                                            </p:tav>
                                          </p:tavLst>
                                        </p:anim>
                                        <p:anim calcmode="lin" valueType="num">
                                          <p:cBhvr additive="base">
                                            <p:cTn id="18" dur="600" fill="hold"/>
                                            <p:tgtEl>
                                              <p:spTgt spid="52"/>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250"/>
                                            <p:tgtEl>
                                              <p:spTgt spid="51"/>
                                            </p:tgtEl>
                                          </p:cBhvr>
                                        </p:animEffect>
                                      </p:childTnLst>
                                    </p:cTn>
                                  </p:par>
                                  <p:par>
                                    <p:cTn id="22" presetID="2" presetClass="entr" presetSubtype="1" accel="16667" fill="hold" nodeType="withEffect">
                                      <p:stCondLst>
                                        <p:cond delay="80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600" fill="hold"/>
                                            <p:tgtEl>
                                              <p:spTgt spid="35"/>
                                            </p:tgtEl>
                                            <p:attrNameLst>
                                              <p:attrName>ppt_x</p:attrName>
                                            </p:attrNameLst>
                                          </p:cBhvr>
                                          <p:tavLst>
                                            <p:tav tm="0">
                                              <p:val>
                                                <p:strVal val="#ppt_x"/>
                                              </p:val>
                                            </p:tav>
                                            <p:tav tm="100000">
                                              <p:val>
                                                <p:strVal val="#ppt_x"/>
                                              </p:val>
                                            </p:tav>
                                          </p:tavLst>
                                        </p:anim>
                                        <p:anim calcmode="lin" valueType="num">
                                          <p:cBhvr additive="base">
                                            <p:cTn id="25" dur="600" fill="hold"/>
                                            <p:tgtEl>
                                              <p:spTgt spid="35"/>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12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250"/>
                                            <p:tgtEl>
                                              <p:spTgt spid="34"/>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6" grpId="0"/>
          <p:bldP spid="51" grpId="0"/>
          <p:bldP spid="13" grpId="0" animBg="1"/>
          <p:bldP spid="32" grpId="0"/>
          <p:bldP spid="4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p:nvPr/>
        </p:nvSpPr>
        <p:spPr>
          <a:xfrm>
            <a:off x="3552200" y="1792150"/>
            <a:ext cx="1332600" cy="1332600"/>
          </a:xfrm>
          <a:prstGeom prst="ellipse">
            <a:avLst/>
          </a:prstGeom>
          <a:solidFill>
            <a:srgbClr val="CFE2F3">
              <a:alpha val="7500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Shape 145"/>
          <p:cNvSpPr/>
          <p:nvPr/>
        </p:nvSpPr>
        <p:spPr>
          <a:xfrm>
            <a:off x="3780925" y="2020875"/>
            <a:ext cx="875100" cy="875100"/>
          </a:xfrm>
          <a:prstGeom prst="ellipse">
            <a:avLst/>
          </a:prstGeom>
          <a:solidFill>
            <a:srgbClr val="CFE2F3">
              <a:alpha val="873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Shape 146"/>
          <p:cNvSpPr/>
          <p:nvPr/>
        </p:nvSpPr>
        <p:spPr>
          <a:xfrm>
            <a:off x="4094875" y="2356025"/>
            <a:ext cx="247200" cy="247200"/>
          </a:xfrm>
          <a:prstGeom prst="ellipse">
            <a:avLst/>
          </a:prstGeom>
          <a:solidFill>
            <a:srgbClr val="6FA8DC">
              <a:alpha val="6577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Shape 147"/>
          <p:cNvSpPr txBox="1">
            <a:spLocks noGrp="1"/>
          </p:cNvSpPr>
          <p:nvPr>
            <p:ph type="title"/>
          </p:nvPr>
        </p:nvSpPr>
        <p:spPr>
          <a:xfrm>
            <a:off x="3065375" y="1102938"/>
            <a:ext cx="2306100" cy="3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0">
                <a:solidFill>
                  <a:srgbClr val="3D85C6"/>
                </a:solidFill>
                <a:latin typeface="Roboto"/>
                <a:ea typeface="Roboto"/>
                <a:cs typeface="Roboto"/>
                <a:sym typeface="Roboto"/>
              </a:rPr>
              <a:t>Monetising Managers</a:t>
            </a:r>
            <a:endParaRPr sz="1100" b="0">
              <a:solidFill>
                <a:srgbClr val="3D85C6"/>
              </a:solidFill>
              <a:latin typeface="Roboto"/>
              <a:ea typeface="Roboto"/>
              <a:cs typeface="Roboto"/>
              <a:sym typeface="Roboto"/>
            </a:endParaRPr>
          </a:p>
          <a:p>
            <a:pPr marL="0" lvl="0" indent="0" algn="ctr" rtl="0">
              <a:spcBef>
                <a:spcPts val="0"/>
              </a:spcBef>
              <a:spcAft>
                <a:spcPts val="0"/>
              </a:spcAft>
              <a:buNone/>
            </a:pPr>
            <a:r>
              <a:rPr lang="en" sz="1100" b="0">
                <a:solidFill>
                  <a:srgbClr val="6AA84F"/>
                </a:solidFill>
                <a:latin typeface="Roboto"/>
                <a:ea typeface="Roboto"/>
                <a:cs typeface="Roboto"/>
                <a:sym typeface="Roboto"/>
              </a:rPr>
              <a:t>(Behavioural Economics)</a:t>
            </a:r>
            <a:endParaRPr sz="1100" b="0">
              <a:solidFill>
                <a:srgbClr val="6AA84F"/>
              </a:solidFill>
              <a:latin typeface="Roboto"/>
              <a:ea typeface="Roboto"/>
              <a:cs typeface="Roboto"/>
              <a:sym typeface="Roboto"/>
            </a:endParaRPr>
          </a:p>
          <a:p>
            <a:pPr marL="0" lvl="0" indent="0" algn="l" rtl="0">
              <a:spcBef>
                <a:spcPts val="0"/>
              </a:spcBef>
              <a:spcAft>
                <a:spcPts val="0"/>
              </a:spcAft>
              <a:buNone/>
            </a:pPr>
            <a:endParaRPr sz="1100" b="0">
              <a:solidFill>
                <a:srgbClr val="3D85C6"/>
              </a:solidFill>
              <a:latin typeface="Roboto"/>
              <a:ea typeface="Roboto"/>
              <a:cs typeface="Roboto"/>
              <a:sym typeface="Roboto"/>
            </a:endParaRPr>
          </a:p>
        </p:txBody>
      </p:sp>
      <p:sp>
        <p:nvSpPr>
          <p:cNvPr id="148" name="Shape 148"/>
          <p:cNvSpPr txBox="1">
            <a:spLocks noGrp="1"/>
          </p:cNvSpPr>
          <p:nvPr>
            <p:ph type="title"/>
          </p:nvPr>
        </p:nvSpPr>
        <p:spPr>
          <a:xfrm>
            <a:off x="4991275" y="1845850"/>
            <a:ext cx="3196200" cy="510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100" b="0">
                <a:solidFill>
                  <a:srgbClr val="3D85C6"/>
                </a:solidFill>
                <a:latin typeface="Roboto"/>
                <a:ea typeface="Roboto"/>
                <a:cs typeface="Roboto"/>
                <a:sym typeface="Roboto"/>
              </a:rPr>
              <a:t>DVX (Data visualization experience) designers</a:t>
            </a:r>
            <a:endParaRPr sz="1100" b="0">
              <a:solidFill>
                <a:srgbClr val="3D85C6"/>
              </a:solidFill>
              <a:latin typeface="Roboto"/>
              <a:ea typeface="Roboto"/>
              <a:cs typeface="Roboto"/>
              <a:sym typeface="Roboto"/>
            </a:endParaRPr>
          </a:p>
          <a:p>
            <a:pPr marL="0" lvl="0" indent="0" rtl="0">
              <a:spcBef>
                <a:spcPts val="0"/>
              </a:spcBef>
              <a:spcAft>
                <a:spcPts val="0"/>
              </a:spcAft>
              <a:buNone/>
            </a:pPr>
            <a:r>
              <a:rPr lang="en" sz="1100" b="0">
                <a:solidFill>
                  <a:srgbClr val="6AA84F"/>
                </a:solidFill>
                <a:latin typeface="Roboto"/>
                <a:ea typeface="Roboto"/>
                <a:cs typeface="Roboto"/>
                <a:sym typeface="Roboto"/>
              </a:rPr>
              <a:t>(Data Scientists)</a:t>
            </a:r>
            <a:endParaRPr sz="1100" b="0">
              <a:solidFill>
                <a:srgbClr val="6AA84F"/>
              </a:solidFill>
              <a:latin typeface="Roboto"/>
              <a:ea typeface="Roboto"/>
              <a:cs typeface="Roboto"/>
              <a:sym typeface="Roboto"/>
            </a:endParaRPr>
          </a:p>
        </p:txBody>
      </p:sp>
      <p:sp>
        <p:nvSpPr>
          <p:cNvPr id="149" name="Shape 149"/>
          <p:cNvSpPr txBox="1">
            <a:spLocks noGrp="1"/>
          </p:cNvSpPr>
          <p:nvPr>
            <p:ph type="title"/>
          </p:nvPr>
        </p:nvSpPr>
        <p:spPr>
          <a:xfrm>
            <a:off x="4991275" y="2769575"/>
            <a:ext cx="3000600" cy="481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100" b="0">
                <a:solidFill>
                  <a:srgbClr val="3D85C6"/>
                </a:solidFill>
                <a:latin typeface="Roboto"/>
                <a:ea typeface="Roboto"/>
                <a:cs typeface="Roboto"/>
                <a:sym typeface="Roboto"/>
              </a:rPr>
              <a:t>UX Researcher</a:t>
            </a:r>
            <a:endParaRPr sz="1100" b="0">
              <a:solidFill>
                <a:srgbClr val="3D85C6"/>
              </a:solidFill>
              <a:latin typeface="Roboto"/>
              <a:ea typeface="Roboto"/>
              <a:cs typeface="Roboto"/>
              <a:sym typeface="Roboto"/>
            </a:endParaRPr>
          </a:p>
          <a:p>
            <a:pPr marL="0" lvl="0" indent="0" rtl="0">
              <a:spcBef>
                <a:spcPts val="0"/>
              </a:spcBef>
              <a:spcAft>
                <a:spcPts val="0"/>
              </a:spcAft>
              <a:buNone/>
            </a:pPr>
            <a:r>
              <a:rPr lang="en" sz="1100" b="0">
                <a:solidFill>
                  <a:srgbClr val="6AA84F"/>
                </a:solidFill>
                <a:latin typeface="Roboto"/>
                <a:ea typeface="Roboto"/>
                <a:cs typeface="Roboto"/>
                <a:sym typeface="Roboto"/>
              </a:rPr>
              <a:t>(Neuropsychologists, Neuroscientists)</a:t>
            </a:r>
            <a:endParaRPr sz="1100" b="0">
              <a:solidFill>
                <a:srgbClr val="6AA84F"/>
              </a:solidFill>
              <a:latin typeface="Roboto"/>
              <a:ea typeface="Roboto"/>
              <a:cs typeface="Roboto"/>
              <a:sym typeface="Roboto"/>
            </a:endParaRPr>
          </a:p>
        </p:txBody>
      </p:sp>
      <p:sp>
        <p:nvSpPr>
          <p:cNvPr id="150" name="Shape 150"/>
          <p:cNvSpPr txBox="1">
            <a:spLocks noGrp="1"/>
          </p:cNvSpPr>
          <p:nvPr>
            <p:ph type="title"/>
          </p:nvPr>
        </p:nvSpPr>
        <p:spPr>
          <a:xfrm>
            <a:off x="3065225" y="3292425"/>
            <a:ext cx="2306400" cy="4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0">
                <a:solidFill>
                  <a:srgbClr val="3D85C6"/>
                </a:solidFill>
                <a:latin typeface="Roboto"/>
                <a:ea typeface="Roboto"/>
                <a:cs typeface="Roboto"/>
                <a:sym typeface="Roboto"/>
              </a:rPr>
              <a:t>UX Prototyper</a:t>
            </a:r>
            <a:endParaRPr sz="1100" b="0">
              <a:solidFill>
                <a:srgbClr val="3D85C6"/>
              </a:solidFill>
              <a:latin typeface="Roboto"/>
              <a:ea typeface="Roboto"/>
              <a:cs typeface="Roboto"/>
              <a:sym typeface="Roboto"/>
            </a:endParaRPr>
          </a:p>
          <a:p>
            <a:pPr marL="0" lvl="0" indent="0" algn="ctr" rtl="0">
              <a:spcBef>
                <a:spcPts val="0"/>
              </a:spcBef>
              <a:spcAft>
                <a:spcPts val="0"/>
              </a:spcAft>
              <a:buNone/>
            </a:pPr>
            <a:r>
              <a:rPr lang="en" sz="1100" b="0">
                <a:solidFill>
                  <a:srgbClr val="6AA84F"/>
                </a:solidFill>
                <a:latin typeface="Roboto"/>
                <a:ea typeface="Roboto"/>
                <a:cs typeface="Roboto"/>
                <a:sym typeface="Roboto"/>
              </a:rPr>
              <a:t>(Software Engineers)</a:t>
            </a:r>
            <a:endParaRPr sz="1100" b="0">
              <a:solidFill>
                <a:srgbClr val="6AA84F"/>
              </a:solidFill>
              <a:latin typeface="Roboto"/>
              <a:ea typeface="Roboto"/>
              <a:cs typeface="Roboto"/>
              <a:sym typeface="Roboto"/>
            </a:endParaRPr>
          </a:p>
        </p:txBody>
      </p:sp>
      <p:sp>
        <p:nvSpPr>
          <p:cNvPr id="151" name="Shape 151"/>
          <p:cNvSpPr txBox="1">
            <a:spLocks noGrp="1"/>
          </p:cNvSpPr>
          <p:nvPr>
            <p:ph type="title"/>
          </p:nvPr>
        </p:nvSpPr>
        <p:spPr>
          <a:xfrm>
            <a:off x="1139375" y="2769575"/>
            <a:ext cx="2306400" cy="56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00" b="0">
                <a:solidFill>
                  <a:srgbClr val="3D85C6"/>
                </a:solidFill>
                <a:latin typeface="Roboto"/>
                <a:ea typeface="Roboto"/>
                <a:cs typeface="Roboto"/>
                <a:sym typeface="Roboto"/>
              </a:rPr>
              <a:t>UX Analyst</a:t>
            </a:r>
            <a:r>
              <a:rPr lang="en" sz="1100" b="0">
                <a:solidFill>
                  <a:srgbClr val="000000"/>
                </a:solidFill>
                <a:latin typeface="Roboto"/>
                <a:ea typeface="Roboto"/>
                <a:cs typeface="Roboto"/>
                <a:sym typeface="Roboto"/>
              </a:rPr>
              <a:t> </a:t>
            </a:r>
            <a:r>
              <a:rPr lang="en" sz="1100" b="0">
                <a:solidFill>
                  <a:srgbClr val="6AA84F"/>
                </a:solidFill>
                <a:latin typeface="Roboto"/>
                <a:ea typeface="Roboto"/>
                <a:cs typeface="Roboto"/>
                <a:sym typeface="Roboto"/>
              </a:rPr>
              <a:t>(Mathematicians/Statisticians)</a:t>
            </a:r>
            <a:endParaRPr sz="1100" b="0">
              <a:solidFill>
                <a:srgbClr val="6AA84F"/>
              </a:solidFill>
              <a:latin typeface="Roboto"/>
              <a:ea typeface="Roboto"/>
              <a:cs typeface="Roboto"/>
              <a:sym typeface="Roboto"/>
            </a:endParaRPr>
          </a:p>
        </p:txBody>
      </p:sp>
      <p:sp>
        <p:nvSpPr>
          <p:cNvPr id="152" name="Shape 152"/>
          <p:cNvSpPr/>
          <p:nvPr/>
        </p:nvSpPr>
        <p:spPr>
          <a:xfrm>
            <a:off x="3480838" y="1628022"/>
            <a:ext cx="1475400" cy="1703100"/>
          </a:xfrm>
          <a:prstGeom prst="star6">
            <a:avLst>
              <a:gd name="adj" fmla="val 0"/>
              <a:gd name="hf" fmla="val 115470"/>
            </a:avLst>
          </a:prstGeom>
          <a:noFill/>
          <a:ln w="9525" cap="flat" cmpd="sng">
            <a:solidFill>
              <a:srgbClr val="E3B32C"/>
            </a:solidFill>
            <a:prstDash val="solid"/>
            <a:round/>
            <a:headEnd type="none" w="med" len="med"/>
            <a:tailEnd type="none" w="med" len="med"/>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Shape 153"/>
          <p:cNvSpPr txBox="1">
            <a:spLocks noGrp="1"/>
          </p:cNvSpPr>
          <p:nvPr>
            <p:ph type="title"/>
          </p:nvPr>
        </p:nvSpPr>
        <p:spPr>
          <a:xfrm>
            <a:off x="1970425" y="1821850"/>
            <a:ext cx="1475400" cy="47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00" b="0">
                <a:solidFill>
                  <a:srgbClr val="3D85C6"/>
                </a:solidFill>
                <a:latin typeface="Roboto"/>
                <a:ea typeface="Roboto"/>
                <a:cs typeface="Roboto"/>
                <a:sym typeface="Roboto"/>
              </a:rPr>
              <a:t>UX Writers</a:t>
            </a:r>
            <a:endParaRPr sz="1100" b="0">
              <a:solidFill>
                <a:srgbClr val="3D85C6"/>
              </a:solidFill>
              <a:latin typeface="Roboto"/>
              <a:ea typeface="Roboto"/>
              <a:cs typeface="Roboto"/>
              <a:sym typeface="Roboto"/>
            </a:endParaRPr>
          </a:p>
          <a:p>
            <a:pPr marL="0" lvl="0" indent="0" algn="r" rtl="0">
              <a:spcBef>
                <a:spcPts val="0"/>
              </a:spcBef>
              <a:spcAft>
                <a:spcPts val="0"/>
              </a:spcAft>
              <a:buNone/>
            </a:pPr>
            <a:r>
              <a:rPr lang="en" sz="1100" b="0">
                <a:solidFill>
                  <a:srgbClr val="6AA84F"/>
                </a:solidFill>
                <a:latin typeface="Roboto"/>
                <a:ea typeface="Roboto"/>
                <a:cs typeface="Roboto"/>
                <a:sym typeface="Roboto"/>
              </a:rPr>
              <a:t>(Copywriters)</a:t>
            </a:r>
            <a:endParaRPr sz="1100" b="0">
              <a:solidFill>
                <a:srgbClr val="6AA84F"/>
              </a:solidFill>
              <a:latin typeface="Roboto"/>
              <a:ea typeface="Roboto"/>
              <a:cs typeface="Roboto"/>
              <a:sym typeface="Roboto"/>
            </a:endParaRPr>
          </a:p>
        </p:txBody>
      </p:sp>
      <p:sp>
        <p:nvSpPr>
          <p:cNvPr id="154" name="Shape 154"/>
          <p:cNvSpPr/>
          <p:nvPr/>
        </p:nvSpPr>
        <p:spPr>
          <a:xfrm>
            <a:off x="0" y="0"/>
            <a:ext cx="9144000" cy="875100"/>
          </a:xfrm>
          <a:prstGeom prst="rect">
            <a:avLst/>
          </a:prstGeom>
          <a:solidFill>
            <a:srgbClr val="E3B32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Shape 155"/>
          <p:cNvSpPr txBox="1">
            <a:spLocks noGrp="1"/>
          </p:cNvSpPr>
          <p:nvPr>
            <p:ph type="title"/>
          </p:nvPr>
        </p:nvSpPr>
        <p:spPr>
          <a:xfrm>
            <a:off x="172825" y="428725"/>
            <a:ext cx="8014500" cy="37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0">
                <a:solidFill>
                  <a:srgbClr val="FFFFFF"/>
                </a:solidFill>
                <a:latin typeface="Roboto Light"/>
                <a:ea typeface="Roboto Light"/>
                <a:cs typeface="Roboto Light"/>
                <a:sym typeface="Roboto Light"/>
              </a:rPr>
              <a:t>Why is specialization a no brainer?</a:t>
            </a:r>
            <a:endParaRPr sz="2000" b="0">
              <a:solidFill>
                <a:srgbClr val="FFFFFF"/>
              </a:solidFill>
              <a:latin typeface="Roboto Light"/>
              <a:ea typeface="Roboto Light"/>
              <a:cs typeface="Roboto Light"/>
              <a:sym typeface="Roboto Light"/>
            </a:endParaRPr>
          </a:p>
        </p:txBody>
      </p:sp>
      <p:pic>
        <p:nvPicPr>
          <p:cNvPr id="156" name="Shape 156"/>
          <p:cNvPicPr preferRelativeResize="0"/>
          <p:nvPr/>
        </p:nvPicPr>
        <p:blipFill>
          <a:blip r:embed="rId3">
            <a:alphaModFix/>
          </a:blip>
          <a:stretch>
            <a:fillRect/>
          </a:stretch>
        </p:blipFill>
        <p:spPr>
          <a:xfrm>
            <a:off x="8321375" y="46688"/>
            <a:ext cx="781727" cy="781727"/>
          </a:xfrm>
          <a:prstGeom prst="rect">
            <a:avLst/>
          </a:prstGeom>
          <a:noFill/>
          <a:ln>
            <a:noFill/>
          </a:ln>
        </p:spPr>
      </p:pic>
      <p:sp>
        <p:nvSpPr>
          <p:cNvPr id="2" name="Rectangle 1">
            <a:extLst>
              <a:ext uri="{FF2B5EF4-FFF2-40B4-BE49-F238E27FC236}">
                <a16:creationId xmlns="" xmlns:a16="http://schemas.microsoft.com/office/drawing/2014/main" id="{C611BB95-42ED-43C6-A389-00E6A1DDCCA8}"/>
              </a:ext>
            </a:extLst>
          </p:cNvPr>
          <p:cNvSpPr/>
          <p:nvPr/>
        </p:nvSpPr>
        <p:spPr>
          <a:xfrm>
            <a:off x="7500877" y="4623847"/>
            <a:ext cx="1373196" cy="369332"/>
          </a:xfrm>
          <a:prstGeom prst="rect">
            <a:avLst/>
          </a:prstGeom>
        </p:spPr>
        <p:txBody>
          <a:bodyPr wrap="none">
            <a:spAutoFit/>
          </a:bodyPr>
          <a:lstStyle/>
          <a:p>
            <a:r>
              <a:rPr lang="en-IE" dirty="0">
                <a:solidFill>
                  <a:schemeClr val="accent1"/>
                </a:solidFill>
              </a:rPr>
              <a:t>Om Tandon</a:t>
            </a:r>
          </a:p>
        </p:txBody>
      </p:sp>
    </p:spTree>
    <p:extLst>
      <p:ext uri="{BB962C8B-B14F-4D97-AF65-F5344CB8AC3E}">
        <p14:creationId xmlns:p14="http://schemas.microsoft.com/office/powerpoint/2010/main" val="103076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p:nvPr/>
        </p:nvSpPr>
        <p:spPr>
          <a:xfrm>
            <a:off x="0" y="0"/>
            <a:ext cx="9144000" cy="875100"/>
          </a:xfrm>
          <a:prstGeom prst="rect">
            <a:avLst/>
          </a:prstGeom>
          <a:solidFill>
            <a:srgbClr val="3D85C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3D85C6"/>
              </a:solidFill>
              <a:effectLst/>
              <a:uLnTx/>
              <a:uFillTx/>
              <a:latin typeface="Arial"/>
              <a:cs typeface="Arial"/>
              <a:sym typeface="Arial"/>
            </a:endParaRPr>
          </a:p>
        </p:txBody>
      </p:sp>
      <p:sp>
        <p:nvSpPr>
          <p:cNvPr id="162" name="Shape 162"/>
          <p:cNvSpPr txBox="1">
            <a:spLocks noGrp="1"/>
          </p:cNvSpPr>
          <p:nvPr>
            <p:ph type="title"/>
          </p:nvPr>
        </p:nvSpPr>
        <p:spPr>
          <a:xfrm>
            <a:off x="172825" y="428725"/>
            <a:ext cx="8014500" cy="37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0">
                <a:solidFill>
                  <a:srgbClr val="FFFFFF"/>
                </a:solidFill>
                <a:latin typeface="Roboto Light"/>
                <a:ea typeface="Roboto Light"/>
                <a:cs typeface="Roboto Light"/>
                <a:sym typeface="Roboto Light"/>
              </a:rPr>
              <a:t>Why is specialization a no brainer?</a:t>
            </a:r>
            <a:endParaRPr sz="2000" b="0">
              <a:solidFill>
                <a:srgbClr val="FFFFFF"/>
              </a:solidFill>
              <a:latin typeface="Roboto Light"/>
              <a:ea typeface="Roboto Light"/>
              <a:cs typeface="Roboto Light"/>
              <a:sym typeface="Roboto Light"/>
            </a:endParaRPr>
          </a:p>
        </p:txBody>
      </p:sp>
      <p:pic>
        <p:nvPicPr>
          <p:cNvPr id="163" name="Shape 163"/>
          <p:cNvPicPr preferRelativeResize="0"/>
          <p:nvPr/>
        </p:nvPicPr>
        <p:blipFill>
          <a:blip r:embed="rId3">
            <a:alphaModFix/>
          </a:blip>
          <a:stretch>
            <a:fillRect/>
          </a:stretch>
        </p:blipFill>
        <p:spPr>
          <a:xfrm>
            <a:off x="8321375" y="46688"/>
            <a:ext cx="781727" cy="781727"/>
          </a:xfrm>
          <a:prstGeom prst="rect">
            <a:avLst/>
          </a:prstGeom>
          <a:noFill/>
          <a:ln>
            <a:noFill/>
          </a:ln>
        </p:spPr>
      </p:pic>
      <p:grpSp>
        <p:nvGrpSpPr>
          <p:cNvPr id="164" name="Shape 164"/>
          <p:cNvGrpSpPr/>
          <p:nvPr/>
        </p:nvGrpSpPr>
        <p:grpSpPr>
          <a:xfrm>
            <a:off x="617925" y="1412775"/>
            <a:ext cx="7207676" cy="2188550"/>
            <a:chOff x="887725" y="1412775"/>
            <a:chExt cx="7207676" cy="2188550"/>
          </a:xfrm>
        </p:grpSpPr>
        <p:pic>
          <p:nvPicPr>
            <p:cNvPr id="165" name="Shape 165"/>
            <p:cNvPicPr preferRelativeResize="0"/>
            <p:nvPr/>
          </p:nvPicPr>
          <p:blipFill>
            <a:blip r:embed="rId4">
              <a:alphaModFix/>
            </a:blip>
            <a:stretch>
              <a:fillRect/>
            </a:stretch>
          </p:blipFill>
          <p:spPr>
            <a:xfrm>
              <a:off x="896200" y="1412775"/>
              <a:ext cx="7199201" cy="2188550"/>
            </a:xfrm>
            <a:prstGeom prst="rect">
              <a:avLst/>
            </a:prstGeom>
            <a:noFill/>
            <a:ln>
              <a:noFill/>
            </a:ln>
          </p:spPr>
        </p:pic>
        <p:sp>
          <p:nvSpPr>
            <p:cNvPr id="166" name="Shape 166"/>
            <p:cNvSpPr/>
            <p:nvPr/>
          </p:nvSpPr>
          <p:spPr>
            <a:xfrm>
              <a:off x="887725" y="2189475"/>
              <a:ext cx="391500" cy="1411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 name="Picture 1">
            <a:extLst>
              <a:ext uri="{FF2B5EF4-FFF2-40B4-BE49-F238E27FC236}">
                <a16:creationId xmlns="" xmlns:a16="http://schemas.microsoft.com/office/drawing/2014/main" id="{550FAFC0-E4FA-4FB5-873F-D63D606EB307}"/>
              </a:ext>
            </a:extLst>
          </p:cNvPr>
          <p:cNvPicPr>
            <a:picLocks noChangeAspect="1"/>
          </p:cNvPicPr>
          <p:nvPr/>
        </p:nvPicPr>
        <p:blipFill>
          <a:blip r:embed="rId5"/>
          <a:stretch>
            <a:fillRect/>
          </a:stretch>
        </p:blipFill>
        <p:spPr>
          <a:xfrm>
            <a:off x="7586743" y="4605066"/>
            <a:ext cx="1469263" cy="499915"/>
          </a:xfrm>
          <a:prstGeom prst="rect">
            <a:avLst/>
          </a:prstGeom>
        </p:spPr>
      </p:pic>
    </p:spTree>
    <p:extLst>
      <p:ext uri="{BB962C8B-B14F-4D97-AF65-F5344CB8AC3E}">
        <p14:creationId xmlns:p14="http://schemas.microsoft.com/office/powerpoint/2010/main" val="621783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Shape 180"/>
          <p:cNvPicPr preferRelativeResize="0"/>
          <p:nvPr/>
        </p:nvPicPr>
        <p:blipFill>
          <a:blip r:embed="rId3">
            <a:alphaModFix/>
          </a:blip>
          <a:stretch>
            <a:fillRect/>
          </a:stretch>
        </p:blipFill>
        <p:spPr>
          <a:xfrm>
            <a:off x="1261275" y="1192075"/>
            <a:ext cx="6195224" cy="3003100"/>
          </a:xfrm>
          <a:prstGeom prst="rect">
            <a:avLst/>
          </a:prstGeom>
          <a:noFill/>
          <a:ln>
            <a:noFill/>
          </a:ln>
        </p:spPr>
      </p:pic>
      <p:sp>
        <p:nvSpPr>
          <p:cNvPr id="181" name="Shape 181"/>
          <p:cNvSpPr/>
          <p:nvPr/>
        </p:nvSpPr>
        <p:spPr>
          <a:xfrm>
            <a:off x="0" y="0"/>
            <a:ext cx="9144000" cy="875100"/>
          </a:xfrm>
          <a:prstGeom prst="rect">
            <a:avLst/>
          </a:prstGeom>
          <a:solidFill>
            <a:srgbClr val="E3B32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Shape 182"/>
          <p:cNvSpPr txBox="1">
            <a:spLocks noGrp="1"/>
          </p:cNvSpPr>
          <p:nvPr>
            <p:ph type="title"/>
          </p:nvPr>
        </p:nvSpPr>
        <p:spPr>
          <a:xfrm>
            <a:off x="172825" y="428725"/>
            <a:ext cx="8014500" cy="37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b="0">
                <a:solidFill>
                  <a:srgbClr val="FFFFFF"/>
                </a:solidFill>
                <a:latin typeface="Roboto Light"/>
                <a:ea typeface="Roboto Light"/>
                <a:cs typeface="Roboto Light"/>
                <a:sym typeface="Roboto Light"/>
              </a:rPr>
              <a:t>Vertical stack integration</a:t>
            </a:r>
            <a:endParaRPr sz="2000" b="0">
              <a:solidFill>
                <a:srgbClr val="FFFFFF"/>
              </a:solidFill>
              <a:latin typeface="Roboto Light"/>
              <a:ea typeface="Roboto Light"/>
              <a:cs typeface="Roboto Light"/>
              <a:sym typeface="Roboto Light"/>
            </a:endParaRPr>
          </a:p>
        </p:txBody>
      </p:sp>
      <p:pic>
        <p:nvPicPr>
          <p:cNvPr id="183" name="Shape 183"/>
          <p:cNvPicPr preferRelativeResize="0"/>
          <p:nvPr/>
        </p:nvPicPr>
        <p:blipFill>
          <a:blip r:embed="rId4">
            <a:alphaModFix/>
          </a:blip>
          <a:stretch>
            <a:fillRect/>
          </a:stretch>
        </p:blipFill>
        <p:spPr>
          <a:xfrm>
            <a:off x="8321375" y="46688"/>
            <a:ext cx="781727" cy="781727"/>
          </a:xfrm>
          <a:prstGeom prst="rect">
            <a:avLst/>
          </a:prstGeom>
          <a:noFill/>
          <a:ln>
            <a:noFill/>
          </a:ln>
        </p:spPr>
      </p:pic>
      <p:sp>
        <p:nvSpPr>
          <p:cNvPr id="6" name="Rectangle 5">
            <a:extLst>
              <a:ext uri="{FF2B5EF4-FFF2-40B4-BE49-F238E27FC236}">
                <a16:creationId xmlns="" xmlns:a16="http://schemas.microsoft.com/office/drawing/2014/main" id="{AC89618D-1212-4AA0-91C4-DAABC147B9EA}"/>
              </a:ext>
            </a:extLst>
          </p:cNvPr>
          <p:cNvSpPr/>
          <p:nvPr/>
        </p:nvSpPr>
        <p:spPr>
          <a:xfrm>
            <a:off x="7500877" y="4623847"/>
            <a:ext cx="1373196" cy="369332"/>
          </a:xfrm>
          <a:prstGeom prst="rect">
            <a:avLst/>
          </a:prstGeom>
        </p:spPr>
        <p:txBody>
          <a:bodyPr wrap="none">
            <a:spAutoFit/>
          </a:bodyPr>
          <a:lstStyle/>
          <a:p>
            <a:r>
              <a:rPr lang="en-IE" dirty="0">
                <a:solidFill>
                  <a:schemeClr val="accent1"/>
                </a:solidFill>
              </a:rPr>
              <a:t>Om Tandon</a:t>
            </a:r>
          </a:p>
        </p:txBody>
      </p:sp>
    </p:spTree>
    <p:extLst>
      <p:ext uri="{BB962C8B-B14F-4D97-AF65-F5344CB8AC3E}">
        <p14:creationId xmlns:p14="http://schemas.microsoft.com/office/powerpoint/2010/main" val="2223911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ctrTitle" idx="4294967295"/>
          </p:nvPr>
        </p:nvSpPr>
        <p:spPr>
          <a:xfrm>
            <a:off x="629653" y="1263535"/>
            <a:ext cx="3743158" cy="2617762"/>
          </a:xfrm>
          <a:prstGeom prst="rect">
            <a:avLst/>
          </a:prstGeom>
        </p:spPr>
        <p:txBody>
          <a:bodyPr wrap="square" lIns="91425" tIns="91425" rIns="91425" bIns="91425" anchor="ctr" anchorCtr="0">
            <a:noAutofit/>
          </a:bodyPr>
          <a:lstStyle/>
          <a:p>
            <a:pPr marL="0" lvl="0" indent="0" rtl="0">
              <a:spcBef>
                <a:spcPts val="0"/>
              </a:spcBef>
              <a:buNone/>
            </a:pPr>
            <a:r>
              <a:rPr lang="en" sz="3200" kern="1200" dirty="0">
                <a:solidFill>
                  <a:srgbClr val="3F5378"/>
                </a:solidFill>
                <a:latin typeface="Roboto Condensed" panose="020B0604020202020204" charset="0"/>
                <a:ea typeface="Roboto Condensed" panose="020B0604020202020204" charset="0"/>
                <a:cs typeface="+mn-cs"/>
                <a:sym typeface="Arial"/>
              </a:rPr>
              <a:t>CRA’s approach to UCD requires everyone’s input</a:t>
            </a:r>
          </a:p>
        </p:txBody>
      </p:sp>
      <p:sp>
        <p:nvSpPr>
          <p:cNvPr id="262" name="Shape 262"/>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1" name="Group 10"/>
          <p:cNvGrpSpPr/>
          <p:nvPr/>
        </p:nvGrpSpPr>
        <p:grpSpPr>
          <a:xfrm>
            <a:off x="4062000" y="469476"/>
            <a:ext cx="3556000" cy="4013201"/>
            <a:chOff x="4682958" y="348581"/>
            <a:chExt cx="3556000" cy="4013201"/>
          </a:xfrm>
        </p:grpSpPr>
        <p:sp>
          <p:nvSpPr>
            <p:cNvPr id="4" name="Oval 3"/>
            <p:cNvSpPr/>
            <p:nvPr/>
          </p:nvSpPr>
          <p:spPr>
            <a:xfrm>
              <a:off x="4817578" y="488281"/>
              <a:ext cx="3276600" cy="1137920"/>
            </a:xfrm>
            <a:prstGeom prst="ellipse">
              <a:avLst/>
            </a:prstGeom>
          </p:spPr>
          <p:style>
            <a:lnRef idx="0">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5" name="Down Arrow 4"/>
            <p:cNvSpPr/>
            <p:nvPr/>
          </p:nvSpPr>
          <p:spPr>
            <a:xfrm>
              <a:off x="6143458" y="3274661"/>
              <a:ext cx="635000" cy="406400"/>
            </a:xfrm>
            <a:prstGeom prst="downArrow">
              <a:avLst/>
            </a:prstGeom>
            <a:solidFill>
              <a:srgbClr val="E5EBF3"/>
            </a:solidFill>
          </p:spPr>
          <p:style>
            <a:lnRef idx="3">
              <a:schemeClr val="lt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4936958" y="3599782"/>
              <a:ext cx="3302000" cy="762000"/>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762000">
                  <a:moveTo>
                    <a:pt x="0" y="0"/>
                  </a:moveTo>
                  <a:lnTo>
                    <a:pt x="3048000" y="0"/>
                  </a:lnTo>
                  <a:lnTo>
                    <a:pt x="3048000" y="762000"/>
                  </a:lnTo>
                  <a:lnTo>
                    <a:pt x="0" y="762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0" tIns="177800" rIns="177800" bIns="177800"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CA" sz="3200" b="1" i="0" u="none" strike="noStrike" kern="1200" cap="none" spc="0" normalizeH="0" baseline="0" noProof="0" dirty="0">
                  <a:ln>
                    <a:noFill/>
                  </a:ln>
                  <a:solidFill>
                    <a:srgbClr val="3F5378"/>
                  </a:solidFill>
                  <a:effectLst/>
                  <a:uLnTx/>
                  <a:uFillTx/>
                  <a:latin typeface="Roboto Condensed" panose="020B0604020202020204" charset="0"/>
                  <a:ea typeface="Roboto Condensed" panose="020B0604020202020204" charset="0"/>
                  <a:cs typeface="+mn-cs"/>
                  <a:sym typeface="Arial"/>
                </a:rPr>
                <a:t>UCD Design Team</a:t>
              </a:r>
            </a:p>
          </p:txBody>
        </p:sp>
        <p:sp>
          <p:nvSpPr>
            <p:cNvPr id="7" name="Freeform 6"/>
            <p:cNvSpPr/>
            <p:nvPr/>
          </p:nvSpPr>
          <p:spPr>
            <a:xfrm>
              <a:off x="6008838" y="1714086"/>
              <a:ext cx="1143000" cy="1143000"/>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182628" tIns="182628" rIns="182628" bIns="182628"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CA" sz="1200" b="0" i="0" u="none" strike="noStrike" kern="1200" cap="none" spc="0" normalizeH="0" baseline="0" noProof="0">
                  <a:ln>
                    <a:noFill/>
                  </a:ln>
                  <a:solidFill>
                    <a:srgbClr val="FFFFFF"/>
                  </a:solidFill>
                  <a:effectLst/>
                  <a:uLnTx/>
                  <a:uFillTx/>
                  <a:latin typeface="Roboto Condensed" panose="020B0604020202020204" charset="0"/>
                  <a:ea typeface="Roboto Condensed" panose="020B0604020202020204" charset="0"/>
                  <a:cs typeface="+mn-cs"/>
                  <a:sym typeface="Arial"/>
                </a:rPr>
                <a:t>Technical Constraints</a:t>
              </a:r>
            </a:p>
          </p:txBody>
        </p:sp>
        <p:sp>
          <p:nvSpPr>
            <p:cNvPr id="8" name="Freeform 7"/>
            <p:cNvSpPr/>
            <p:nvPr/>
          </p:nvSpPr>
          <p:spPr>
            <a:xfrm>
              <a:off x="5190958" y="856581"/>
              <a:ext cx="1143000" cy="1143000"/>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82628" tIns="182628" rIns="182628" bIns="182628"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CA" sz="1400" b="0" i="0" u="none" strike="noStrike" kern="1200" cap="none" spc="0" normalizeH="0" baseline="0" noProof="0">
                  <a:ln>
                    <a:noFill/>
                  </a:ln>
                  <a:solidFill>
                    <a:srgbClr val="FFFFFF"/>
                  </a:solidFill>
                  <a:effectLst/>
                  <a:uLnTx/>
                  <a:uFillTx/>
                  <a:latin typeface="Roboto Condensed" panose="020B0604020202020204" charset="0"/>
                  <a:ea typeface="Roboto Condensed" panose="020B0604020202020204" charset="0"/>
                  <a:cs typeface="+mn-cs"/>
                  <a:sym typeface="Arial"/>
                </a:rPr>
                <a:t>Business Programs</a:t>
              </a:r>
            </a:p>
          </p:txBody>
        </p:sp>
        <p:sp>
          <p:nvSpPr>
            <p:cNvPr id="9" name="Freeform 8"/>
            <p:cNvSpPr/>
            <p:nvPr/>
          </p:nvSpPr>
          <p:spPr>
            <a:xfrm>
              <a:off x="6359358" y="580229"/>
              <a:ext cx="1143000" cy="1143000"/>
            </a:xfrm>
            <a:custGeom>
              <a:avLst/>
              <a:gdLst>
                <a:gd name="connsiteX0" fmla="*/ 0 w 1143000"/>
                <a:gd name="connsiteY0" fmla="*/ 571500 h 1143000"/>
                <a:gd name="connsiteX1" fmla="*/ 571500 w 1143000"/>
                <a:gd name="connsiteY1" fmla="*/ 0 h 1143000"/>
                <a:gd name="connsiteX2" fmla="*/ 1143000 w 1143000"/>
                <a:gd name="connsiteY2" fmla="*/ 571500 h 1143000"/>
                <a:gd name="connsiteX3" fmla="*/ 571500 w 1143000"/>
                <a:gd name="connsiteY3" fmla="*/ 1143000 h 1143000"/>
                <a:gd name="connsiteX4" fmla="*/ 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0" y="571500"/>
                  </a:moveTo>
                  <a:cubicBezTo>
                    <a:pt x="0" y="255869"/>
                    <a:pt x="255869" y="0"/>
                    <a:pt x="571500" y="0"/>
                  </a:cubicBezTo>
                  <a:cubicBezTo>
                    <a:pt x="887131" y="0"/>
                    <a:pt x="1143000" y="255869"/>
                    <a:pt x="1143000" y="571500"/>
                  </a:cubicBezTo>
                  <a:cubicBezTo>
                    <a:pt x="1143000" y="887131"/>
                    <a:pt x="887131" y="1143000"/>
                    <a:pt x="571500" y="1143000"/>
                  </a:cubicBezTo>
                  <a:cubicBezTo>
                    <a:pt x="255869" y="1143000"/>
                    <a:pt x="0" y="887131"/>
                    <a:pt x="0" y="571500"/>
                  </a:cubicBez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182628" tIns="182628" rIns="182628" bIns="182628"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CA" sz="2400" b="0" i="0" u="none" strike="noStrike" kern="1200" cap="none" spc="0" normalizeH="0" baseline="0" noProof="0">
                  <a:ln>
                    <a:noFill/>
                  </a:ln>
                  <a:solidFill>
                    <a:srgbClr val="FFFFFF"/>
                  </a:solidFill>
                  <a:effectLst/>
                  <a:uLnTx/>
                  <a:uFillTx/>
                  <a:latin typeface="Roboto Condensed" panose="020B0604020202020204" charset="0"/>
                  <a:ea typeface="Roboto Condensed" panose="020B0604020202020204" charset="0"/>
                  <a:cs typeface="+mn-cs"/>
                  <a:sym typeface="Arial"/>
                </a:rPr>
                <a:t>Users</a:t>
              </a:r>
            </a:p>
          </p:txBody>
        </p:sp>
        <p:sp>
          <p:nvSpPr>
            <p:cNvPr id="10" name="Shape 9"/>
            <p:cNvSpPr/>
            <p:nvPr/>
          </p:nvSpPr>
          <p:spPr>
            <a:xfrm>
              <a:off x="4682958" y="348581"/>
              <a:ext cx="3556000" cy="2844800"/>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4182899818"/>
      </p:ext>
    </p:extLst>
  </p:cSld>
  <p:clrMapOvr>
    <a:masterClrMapping/>
  </p:clrMapOvr>
</p:sld>
</file>

<file path=ppt/theme/theme1.xml><?xml version="1.0" encoding="utf-8"?>
<a:theme xmlns:a="http://schemas.openxmlformats.org/drawingml/2006/main" name="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6600" dirty="0" smtClean="0">
            <a:latin typeface="+mj-lt"/>
            <a:cs typeface="Helvetica Light"/>
          </a:defRPr>
        </a:defPPr>
      </a:lstStyle>
    </a:txDef>
  </a:objectDefaults>
  <a:extraClrSchemeLst/>
</a:theme>
</file>

<file path=ppt/theme/theme10.xml><?xml version="1.0" encoding="utf-8"?>
<a:theme xmlns:a="http://schemas.openxmlformats.org/drawingml/2006/main" name="4_CC Template">
  <a:themeElements>
    <a:clrScheme name="">
      <a:dk1>
        <a:srgbClr val="015D8B"/>
      </a:dk1>
      <a:lt1>
        <a:srgbClr val="FFFFFF"/>
      </a:lt1>
      <a:dk2>
        <a:srgbClr val="014B65"/>
      </a:dk2>
      <a:lt2>
        <a:srgbClr val="5F5F5F"/>
      </a:lt2>
      <a:accent1>
        <a:srgbClr val="FF461B"/>
      </a:accent1>
      <a:accent2>
        <a:srgbClr val="87E02E"/>
      </a:accent2>
      <a:accent3>
        <a:srgbClr val="FFFFFF"/>
      </a:accent3>
      <a:accent4>
        <a:srgbClr val="014E76"/>
      </a:accent4>
      <a:accent5>
        <a:srgbClr val="FFB0AB"/>
      </a:accent5>
      <a:accent6>
        <a:srgbClr val="7ACB29"/>
      </a:accent6>
      <a:hlink>
        <a:srgbClr val="0066FF"/>
      </a:hlink>
      <a:folHlink>
        <a:srgbClr val="D60093"/>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Default Design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8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44450">
          <a:solidFill>
            <a:srgbClr val="FF0000"/>
          </a:solidFill>
        </a:ln>
        <a:effectLst>
          <a:outerShdw blurRad="76200" dist="50800" dir="5400000" algn="ctr" rotWithShape="0">
            <a:srgbClr val="000000">
              <a:alpha val="27000"/>
            </a:srgbClr>
          </a:outerShdw>
        </a:effectLst>
      </a:spPr>
      <a:bodyPr rtlCol="0" anchor="ctr"/>
      <a:lstStyle>
        <a:defPPr algn="ctr">
          <a:defRPr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solidFill>
          <a:schemeClr val="accent1"/>
        </a:solidFill>
        <a:ln w="38100" cap="flat" cmpd="sng" algn="ctr">
          <a:solidFill>
            <a:srgbClr val="FF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solidFill>
          <a:srgbClr val="FFFFFF"/>
        </a:solidFill>
        <a:ln w="38100">
          <a:solidFill>
            <a:srgbClr val="FF0000"/>
          </a:solidFill>
        </a:ln>
      </a:spPr>
      <a:bodyPr wrap="square" rtlCol="0">
        <a:spAutoFit/>
      </a:bodyPr>
      <a:lstStyle>
        <a:defPPr algn="ctr" defTabSz="914400" fontAlgn="base">
          <a:spcBef>
            <a:spcPct val="0"/>
          </a:spcBef>
          <a:spcAft>
            <a:spcPct val="0"/>
          </a:spcAft>
          <a:defRPr sz="2800" b="1" kern="0" dirty="0" smtClean="0">
            <a:solidFill>
              <a:srgbClr val="015D8B"/>
            </a:solidFill>
            <a:latin typeface="+mj-lt"/>
            <a:cs typeface="Arial" charset="0"/>
          </a:defRPr>
        </a:defPPr>
      </a:lstStyle>
    </a:txDef>
  </a:objectDefaults>
  <a:extraClrSchemeLst/>
</a:theme>
</file>

<file path=ppt/theme/theme13.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blank">
  <a:themeElements>
    <a:clrScheme name="Slide_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lide_Master">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3175" marR="0" indent="0" algn="l" defTabSz="914400" rtl="0" eaLnBrk="1" fontAlgn="base" latinLnBrk="0" hangingPunct="1">
          <a:lnSpc>
            <a:spcPct val="100000"/>
          </a:lnSpc>
          <a:spcBef>
            <a:spcPct val="0"/>
          </a:spcBef>
          <a:spcAft>
            <a:spcPct val="0"/>
          </a:spcAft>
          <a:buClrTx/>
          <a:buSzTx/>
          <a:buFontTx/>
          <a:buNone/>
          <a:tabLst/>
          <a:defRPr kumimoji="0" lang="en-GB" sz="1200" b="0" i="0" u="none" strike="noStrike" cap="none" normalizeH="0" baseline="0" smtClean="0">
            <a:ln>
              <a:noFill/>
            </a:ln>
            <a:solidFill>
              <a:srgbClr val="0F5494"/>
            </a:solidFill>
            <a:effectLst/>
            <a:latin typeface="Verdana"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3175" marR="0" indent="0" algn="l" defTabSz="914400" rtl="0" eaLnBrk="1" fontAlgn="base" latinLnBrk="0" hangingPunct="1">
          <a:lnSpc>
            <a:spcPct val="100000"/>
          </a:lnSpc>
          <a:spcBef>
            <a:spcPct val="0"/>
          </a:spcBef>
          <a:spcAft>
            <a:spcPct val="0"/>
          </a:spcAft>
          <a:buClrTx/>
          <a:buSzTx/>
          <a:buFontTx/>
          <a:buNone/>
          <a:tabLst/>
          <a:defRPr kumimoji="0" lang="en-GB" sz="1200" b="0" i="0" u="none" strike="noStrike" cap="none" normalizeH="0" baseline="0" smtClean="0">
            <a:ln>
              <a:noFill/>
            </a:ln>
            <a:solidFill>
              <a:srgbClr val="0F5494"/>
            </a:solidFill>
            <a:effectLst/>
            <a:latin typeface="Verdana" pitchFamily="34" charset="0"/>
          </a:defRPr>
        </a:defPPr>
      </a:lstStyle>
    </a:lnDef>
  </a:objectDefaults>
  <a:extraClrSchemeLst>
    <a:extraClrScheme>
      <a:clrScheme name="Slide_Mas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lide_Mast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lide_Mast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lide_Mast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lide_Mast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lide_Mast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lide_Mast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lide_Mast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lide_Mast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lide_Mast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lide_Mast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lide_Mast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200" dirty="0" smtClean="0">
            <a:latin typeface="Arial" panose="020B0604020202020204" pitchFamily="34" charset="0"/>
            <a:cs typeface="Arial" panose="020B0604020202020204" pitchFamily="34" charset="0"/>
          </a:defRPr>
        </a:defPPr>
      </a:lstStyle>
    </a:txDef>
  </a:objectDefaults>
  <a:extraClrSchemeLst/>
</a:theme>
</file>

<file path=ppt/theme/theme16.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6_Office Theme">
  <a:themeElements>
    <a:clrScheme name="Custom 32">
      <a:dk1>
        <a:sysClr val="windowText" lastClr="000000"/>
      </a:dk1>
      <a:lt1>
        <a:sysClr val="window" lastClr="FFFFFF"/>
      </a:lt1>
      <a:dk2>
        <a:srgbClr val="1F497D"/>
      </a:dk2>
      <a:lt2>
        <a:srgbClr val="EEECE1"/>
      </a:lt2>
      <a:accent1>
        <a:srgbClr val="0092D2"/>
      </a:accent1>
      <a:accent2>
        <a:srgbClr val="16629B"/>
      </a:accent2>
      <a:accent3>
        <a:srgbClr val="73B632"/>
      </a:accent3>
      <a:accent4>
        <a:srgbClr val="991324"/>
      </a:accent4>
      <a:accent5>
        <a:srgbClr val="441A66"/>
      </a:accent5>
      <a:accent6>
        <a:srgbClr val="E47623"/>
      </a:accent6>
      <a:hlink>
        <a:srgbClr val="0000FF"/>
      </a:hlink>
      <a:folHlink>
        <a:srgbClr val="800080"/>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entury Gothic" panose="020B0502020202020204" pitchFamily="34" charset="0"/>
          </a:defRPr>
        </a:defPPr>
      </a:lstStyle>
    </a:txDef>
  </a:objectDefaults>
  <a:extraClrSchemeLst/>
</a:theme>
</file>

<file path=ppt/theme/theme18.xml><?xml version="1.0" encoding="utf-8"?>
<a:theme xmlns:a="http://schemas.openxmlformats.org/drawingml/2006/main" name="7_Office Theme">
  <a:themeElements>
    <a:clrScheme name="Custom 32">
      <a:dk1>
        <a:sysClr val="windowText" lastClr="000000"/>
      </a:dk1>
      <a:lt1>
        <a:sysClr val="window" lastClr="FFFFFF"/>
      </a:lt1>
      <a:dk2>
        <a:srgbClr val="1F497D"/>
      </a:dk2>
      <a:lt2>
        <a:srgbClr val="EEECE1"/>
      </a:lt2>
      <a:accent1>
        <a:srgbClr val="0092D2"/>
      </a:accent1>
      <a:accent2>
        <a:srgbClr val="16629B"/>
      </a:accent2>
      <a:accent3>
        <a:srgbClr val="73B632"/>
      </a:accent3>
      <a:accent4>
        <a:srgbClr val="991324"/>
      </a:accent4>
      <a:accent5>
        <a:srgbClr val="441A66"/>
      </a:accent5>
      <a:accent6>
        <a:srgbClr val="E47623"/>
      </a:accent6>
      <a:hlink>
        <a:srgbClr val="0000FF"/>
      </a:hlink>
      <a:folHlink>
        <a:srgbClr val="800080"/>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entury Gothic" panose="020B0502020202020204" pitchFamily="34" charset="0"/>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theme>
</file>

<file path=ppt/theme/theme3.xml><?xml version="1.0" encoding="utf-8"?>
<a:theme xmlns:a="http://schemas.openxmlformats.org/drawingml/2006/main" name="11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200" dirty="0" smtClean="0">
            <a:latin typeface="Arial" panose="020B0604020202020204" pitchFamily="34" charset="0"/>
            <a:cs typeface="Arial" panose="020B0604020202020204" pitchFamily="34" charset="0"/>
          </a:defRPr>
        </a:defPPr>
      </a:lstStyle>
    </a:txDef>
  </a:objectDefaults>
  <a:extraClrSchemeLst/>
</a:theme>
</file>

<file path=ppt/theme/theme4.xml><?xml version="1.0" encoding="utf-8"?>
<a:theme xmlns:a="http://schemas.openxmlformats.org/drawingml/2006/main" name="9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44450">
          <a:solidFill>
            <a:srgbClr val="FF0000"/>
          </a:solidFill>
        </a:ln>
        <a:effectLst>
          <a:outerShdw blurRad="76200" dist="50800" dir="5400000" algn="ctr" rotWithShape="0">
            <a:srgbClr val="000000">
              <a:alpha val="27000"/>
            </a:srgbClr>
          </a:outerShdw>
        </a:effectLst>
      </a:spPr>
      <a:bodyPr rtlCol="0" anchor="ctr"/>
      <a:lstStyle>
        <a:defPPr algn="ctr">
          <a:defRPr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solidFill>
          <a:schemeClr val="accent1"/>
        </a:solidFill>
        <a:ln w="38100" cap="flat" cmpd="sng" algn="ctr">
          <a:solidFill>
            <a:srgbClr val="FF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solidFill>
          <a:srgbClr val="FFFFFF"/>
        </a:solidFill>
        <a:ln w="38100">
          <a:solidFill>
            <a:srgbClr val="FF0000"/>
          </a:solidFill>
        </a:ln>
      </a:spPr>
      <a:bodyPr wrap="square" rtlCol="0">
        <a:spAutoFit/>
      </a:bodyPr>
      <a:lstStyle>
        <a:defPPr algn="ctr" defTabSz="914400" fontAlgn="base">
          <a:spcBef>
            <a:spcPct val="0"/>
          </a:spcBef>
          <a:spcAft>
            <a:spcPct val="0"/>
          </a:spcAft>
          <a:defRPr sz="2800" b="1" kern="0" dirty="0" smtClean="0">
            <a:solidFill>
              <a:srgbClr val="015D8B"/>
            </a:solidFill>
            <a:latin typeface="+mj-lt"/>
            <a:cs typeface="Arial" charset="0"/>
          </a:defRPr>
        </a:defPPr>
      </a:lstStyle>
    </a:txDef>
  </a:objectDefaults>
  <a:extraClrSchemeLst/>
</a:theme>
</file>

<file path=ppt/theme/theme5.xml><?xml version="1.0" encoding="utf-8"?>
<a:theme xmlns:a="http://schemas.openxmlformats.org/drawingml/2006/main" name="4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extLst>
    <a:ext uri="{05A4C25C-085E-4340-85A3-A5531E510DB2}">
      <thm15:themeFamily xmlns="" xmlns:thm15="http://schemas.microsoft.com/office/thememl/2012/main" name="CC_Template_4x3_v5 - Arial.potx" id="{326C5AD0-A0ED-4400-B935-9451D55E5BB8}" vid="{3D0F1FB6-9223-4D83-81AE-BC7E8940DAFD}"/>
    </a:ext>
  </a:extLst>
</a:theme>
</file>

<file path=ppt/theme/theme6.xml><?xml version="1.0" encoding="utf-8"?>
<a:theme xmlns:a="http://schemas.openxmlformats.org/drawingml/2006/main" name="8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theme>
</file>

<file path=ppt/theme/theme7.xml><?xml version="1.0" encoding="utf-8"?>
<a:theme xmlns:a="http://schemas.openxmlformats.org/drawingml/2006/main" name="17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theme>
</file>

<file path=ppt/theme/theme8.xml><?xml version="1.0" encoding="utf-8"?>
<a:theme xmlns:a="http://schemas.openxmlformats.org/drawingml/2006/main" name="21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44450">
          <a:solidFill>
            <a:srgbClr val="FF0000"/>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2800" dirty="0" smtClean="0">
            <a:latin typeface="Arial" panose="020B0604020202020204" pitchFamily="34" charset="0"/>
            <a:cs typeface="Arial" panose="020B0604020202020204" pitchFamily="34" charset="0"/>
          </a:defRPr>
        </a:defPPr>
      </a:lstStyle>
    </a:txDef>
  </a:objectDefaults>
  <a:extraClrSchemeLst/>
</a:theme>
</file>

<file path=ppt/theme/theme9.xml><?xml version="1.0" encoding="utf-8"?>
<a:theme xmlns:a="http://schemas.openxmlformats.org/drawingml/2006/main" name="24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extLst>
    <a:ext uri="{05A4C25C-085E-4340-85A3-A5531E510DB2}">
      <thm15:themeFamily xmlns="" xmlns:thm15="http://schemas.microsoft.com/office/thememl/2012/main" name="TPI_Template_16x9.potx" id="{DC3FB7D3-585A-4609-89C6-9C68C8E533CB}" vid="{4FEFF686-9CEB-4D9E-8B5B-AB48E2C3812F}"/>
    </a:ext>
  </a:extLst>
</a:theme>
</file>

<file path=docProps/app.xml><?xml version="1.0" encoding="utf-8"?>
<Properties xmlns="http://schemas.openxmlformats.org/officeDocument/2006/extended-properties" xmlns:vt="http://schemas.openxmlformats.org/officeDocument/2006/docPropsVTypes">
  <Template/>
  <TotalTime>40009</TotalTime>
  <Words>2987</Words>
  <Application>Microsoft Macintosh PowerPoint</Application>
  <PresentationFormat>On-screen Show (16:9)</PresentationFormat>
  <Paragraphs>480</Paragraphs>
  <Slides>57</Slides>
  <Notes>22</Notes>
  <HiddenSlides>0</HiddenSlides>
  <MMClips>1</MMClips>
  <ScaleCrop>false</ScaleCrop>
  <HeadingPairs>
    <vt:vector size="4" baseType="variant">
      <vt:variant>
        <vt:lpstr>Theme</vt:lpstr>
      </vt:variant>
      <vt:variant>
        <vt:i4>18</vt:i4>
      </vt:variant>
      <vt:variant>
        <vt:lpstr>Slide Titles</vt:lpstr>
      </vt:variant>
      <vt:variant>
        <vt:i4>57</vt:i4>
      </vt:variant>
    </vt:vector>
  </HeadingPairs>
  <TitlesOfParts>
    <vt:vector size="75" baseType="lpstr">
      <vt:lpstr>Office Theme</vt:lpstr>
      <vt:lpstr>1_Office Theme</vt:lpstr>
      <vt:lpstr>11_Office Theme</vt:lpstr>
      <vt:lpstr>9_Office Theme</vt:lpstr>
      <vt:lpstr>4_Office Theme</vt:lpstr>
      <vt:lpstr>8_Office Theme</vt:lpstr>
      <vt:lpstr>17_Office Theme</vt:lpstr>
      <vt:lpstr>21_Office Theme</vt:lpstr>
      <vt:lpstr>24_Office Theme</vt:lpstr>
      <vt:lpstr>4_CC Template</vt:lpstr>
      <vt:lpstr>27_Office Theme</vt:lpstr>
      <vt:lpstr>28_Office Theme</vt:lpstr>
      <vt:lpstr>Beach Day</vt:lpstr>
      <vt:lpstr>blank</vt:lpstr>
      <vt:lpstr>3_Office Theme</vt:lpstr>
      <vt:lpstr>Salerio template</vt:lpstr>
      <vt:lpstr>6_Office Theme</vt:lpstr>
      <vt:lpstr>7_Office Theme</vt:lpstr>
      <vt:lpstr>Measuring Experience Part 2  Canada.ca  February 15, 2018</vt:lpstr>
      <vt:lpstr>Digital Teams</vt:lpstr>
      <vt:lpstr>PowerPoint Presentation</vt:lpstr>
      <vt:lpstr>PowerPoint Presentation</vt:lpstr>
      <vt:lpstr>PowerPoint Presentation</vt:lpstr>
      <vt:lpstr>Monetising Managers (Behavioural Economics) </vt:lpstr>
      <vt:lpstr>Why is specialization a no brainer?</vt:lpstr>
      <vt:lpstr>Vertical stack integration</vt:lpstr>
      <vt:lpstr>CRA’s approach to UCD requires everyone’s input</vt:lpstr>
      <vt:lpstr>Multi-disciplinary Team of Experts</vt:lpstr>
      <vt:lpstr>PowerPoint Presentation</vt:lpstr>
      <vt:lpstr>PowerPoint Presentation</vt:lpstr>
      <vt:lpstr>PowerPoint Presentation</vt:lpstr>
      <vt:lpstr>Canada.ca design team</vt:lpstr>
      <vt:lpstr>Canada.ca co-designers</vt:lpstr>
      <vt:lpstr>Perfect team – if we could just choose one role</vt:lpstr>
      <vt:lpstr>Perfect team – essential roles </vt:lpstr>
      <vt:lpstr>Perfect team – essential roles </vt:lpstr>
      <vt:lpstr>Perfect team – supporting roles </vt:lpstr>
      <vt:lpstr>Perfect team</vt:lpstr>
      <vt:lpstr>How To Measure</vt:lpstr>
      <vt:lpstr>Top Performance Indicator </vt:lpstr>
      <vt:lpstr>PowerPoint Presentation</vt:lpstr>
      <vt:lpstr>Choosing tasks</vt:lpstr>
      <vt:lpstr>Please look at the following list and choose the top 5 reasons you come to the OECD.</vt:lpstr>
      <vt:lpstr>Choosing what tasks to measure</vt:lpstr>
      <vt:lpstr>Choosing customers</vt:lpstr>
      <vt:lpstr>PowerPoint Presentation</vt:lpstr>
      <vt:lpstr>Creating task instructions</vt:lpstr>
      <vt:lpstr>Creating task instructions</vt:lpstr>
      <vt:lpstr>Creating task instructions – Representative, typical, fixable</vt:lpstr>
      <vt:lpstr>Creating task instructions – Repeatable</vt:lpstr>
      <vt:lpstr>Task instruction: Pretend you have forgotten the password for the Cisco account and take whatever actions are required to log in. </vt:lpstr>
      <vt:lpstr>Creating task instructions – No hidden clues</vt:lpstr>
      <vt:lpstr>Creating task instructions – 30 words or less</vt:lpstr>
      <vt:lpstr>Customer journeys</vt:lpstr>
      <vt:lpstr>Customer journeys for task instructions</vt:lpstr>
      <vt:lpstr>Customer journeys for task instructions – Start point</vt:lpstr>
      <vt:lpstr>Creating task instructions  Target time</vt:lpstr>
      <vt:lpstr>REMOTE OBSERVATION</vt:lpstr>
      <vt:lpstr>FASTER</vt:lpstr>
      <vt:lpstr>CHEAPER</vt:lpstr>
      <vt:lpstr>BETTER</vt:lpstr>
      <vt:lpstr>Skills required to measure</vt:lpstr>
      <vt:lpstr>Skills required to measure</vt:lpstr>
      <vt:lpstr>Skills required to measure – What NOT to do</vt:lpstr>
      <vt:lpstr>Skills required to measure</vt:lpstr>
      <vt:lpstr>Preparing for measurement</vt:lpstr>
      <vt:lpstr>Preparing for measurement sessions</vt:lpstr>
      <vt:lpstr>Analyzing &amp; presenting</vt:lpstr>
      <vt:lpstr>Overall results: Success, Failure, Time</vt:lpstr>
      <vt:lpstr>PowerPoint Presentation</vt:lpstr>
      <vt:lpstr>PowerPoint Presentation</vt:lpstr>
      <vt:lpstr>Continuous improvement</vt:lpstr>
      <vt:lpstr>Continuous improvement</vt:lpstr>
      <vt:lpstr>Top Tasks Management </vt:lpstr>
      <vt:lpstr>PowerPoint Presentation</vt:lpstr>
    </vt:vector>
  </TitlesOfParts>
  <Company>Grey Healthcare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Kneile</dc:creator>
  <cp:lastModifiedBy>Mélanie Turcotte</cp:lastModifiedBy>
  <cp:revision>1335</cp:revision>
  <cp:lastPrinted>2017-02-02T10:04:12Z</cp:lastPrinted>
  <dcterms:created xsi:type="dcterms:W3CDTF">2013-09-16T04:02:48Z</dcterms:created>
  <dcterms:modified xsi:type="dcterms:W3CDTF">2018-02-24T23:46:15Z</dcterms:modified>
</cp:coreProperties>
</file>